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75" r:id="rId5"/>
    <p:sldId id="267" r:id="rId6"/>
    <p:sldId id="268" r:id="rId7"/>
    <p:sldId id="269" r:id="rId8"/>
    <p:sldId id="272" r:id="rId9"/>
    <p:sldId id="270" r:id="rId10"/>
    <p:sldId id="271" r:id="rId11"/>
    <p:sldId id="274"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1DE69-647D-4118-8A78-162472DF42E3}" v="79" dt="2021-04-20T16:56:59.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264"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th, Alistair Lt Col (Army SpLog-PolPlans-Plans-SO1)" userId="ce767685-ca35-4b08-aff2-648add83166d" providerId="ADAL" clId="{0221DE69-647D-4118-8A78-162472DF42E3}"/>
    <pc:docChg chg="undo custSel mod addSld delSld modSld modMainMaster">
      <pc:chgData name="Seth, Alistair Lt Col (Army SpLog-PolPlans-Plans-SO1)" userId="ce767685-ca35-4b08-aff2-648add83166d" providerId="ADAL" clId="{0221DE69-647D-4118-8A78-162472DF42E3}" dt="2021-04-20T16:57:54.356" v="194" actId="404"/>
      <pc:docMkLst>
        <pc:docMk/>
      </pc:docMkLst>
      <pc:sldChg chg="addSp delSp modSp mod setBg">
        <pc:chgData name="Seth, Alistair Lt Col (Army SpLog-PolPlans-Plans-SO1)" userId="ce767685-ca35-4b08-aff2-648add83166d" providerId="ADAL" clId="{0221DE69-647D-4118-8A78-162472DF42E3}" dt="2021-04-20T16:50:56.741" v="125" actId="26606"/>
        <pc:sldMkLst>
          <pc:docMk/>
          <pc:sldMk cId="3821851344" sldId="267"/>
        </pc:sldMkLst>
        <pc:spChg chg="mod">
          <ac:chgData name="Seth, Alistair Lt Col (Army SpLog-PolPlans-Plans-SO1)" userId="ce767685-ca35-4b08-aff2-648add83166d" providerId="ADAL" clId="{0221DE69-647D-4118-8A78-162472DF42E3}" dt="2021-04-20T16:50:56.741" v="125" actId="26606"/>
          <ac:spMkLst>
            <pc:docMk/>
            <pc:sldMk cId="3821851344" sldId="267"/>
            <ac:spMk id="2" creationId="{FD306566-79EF-44BA-A04F-1F7D69D7C4C7}"/>
          </ac:spMkLst>
        </pc:spChg>
        <pc:spChg chg="add del">
          <ac:chgData name="Seth, Alistair Lt Col (Army SpLog-PolPlans-Plans-SO1)" userId="ce767685-ca35-4b08-aff2-648add83166d" providerId="ADAL" clId="{0221DE69-647D-4118-8A78-162472DF42E3}" dt="2021-04-20T16:50:56.741" v="125" actId="26606"/>
          <ac:spMkLst>
            <pc:docMk/>
            <pc:sldMk cId="3821851344" sldId="267"/>
            <ac:spMk id="10" creationId="{14D16F1A-5D78-4402-81FF-31A98AFD6BBD}"/>
          </ac:spMkLst>
        </pc:spChg>
        <pc:spChg chg="add del">
          <ac:chgData name="Seth, Alistair Lt Col (Army SpLog-PolPlans-Plans-SO1)" userId="ce767685-ca35-4b08-aff2-648add83166d" providerId="ADAL" clId="{0221DE69-647D-4118-8A78-162472DF42E3}" dt="2021-04-20T16:50:56.741" v="125" actId="26606"/>
          <ac:spMkLst>
            <pc:docMk/>
            <pc:sldMk cId="3821851344" sldId="267"/>
            <ac:spMk id="12" creationId="{1B2FB7F0-6A45-43E8-88A7-48E46E6D48CA}"/>
          </ac:spMkLst>
        </pc:spChg>
        <pc:spChg chg="add del">
          <ac:chgData name="Seth, Alistair Lt Col (Army SpLog-PolPlans-Plans-SO1)" userId="ce767685-ca35-4b08-aff2-648add83166d" providerId="ADAL" clId="{0221DE69-647D-4118-8A78-162472DF42E3}" dt="2021-04-20T16:50:56.741" v="125" actId="26606"/>
          <ac:spMkLst>
            <pc:docMk/>
            <pc:sldMk cId="3821851344" sldId="267"/>
            <ac:spMk id="14" creationId="{6BA9C607-662B-4FBB-A3F3-CF593AD736CD}"/>
          </ac:spMkLst>
        </pc:spChg>
        <pc:graphicFrameChg chg="mod modGraphic">
          <ac:chgData name="Seth, Alistair Lt Col (Army SpLog-PolPlans-Plans-SO1)" userId="ce767685-ca35-4b08-aff2-648add83166d" providerId="ADAL" clId="{0221DE69-647D-4118-8A78-162472DF42E3}" dt="2021-04-20T16:50:56.741" v="125" actId="26606"/>
          <ac:graphicFrameMkLst>
            <pc:docMk/>
            <pc:sldMk cId="3821851344" sldId="267"/>
            <ac:graphicFrameMk id="5" creationId="{69365B2C-FE92-4706-A94F-D4142C8A2019}"/>
          </ac:graphicFrameMkLst>
        </pc:graphicFrameChg>
      </pc:sldChg>
      <pc:sldChg chg="modSp">
        <pc:chgData name="Seth, Alistair Lt Col (Army SpLog-PolPlans-Plans-SO1)" userId="ce767685-ca35-4b08-aff2-648add83166d" providerId="ADAL" clId="{0221DE69-647D-4118-8A78-162472DF42E3}" dt="2021-04-20T16:57:35.026" v="191" actId="20577"/>
        <pc:sldMkLst>
          <pc:docMk/>
          <pc:sldMk cId="4124787913" sldId="269"/>
        </pc:sldMkLst>
        <pc:spChg chg="mod">
          <ac:chgData name="Seth, Alistair Lt Col (Army SpLog-PolPlans-Plans-SO1)" userId="ce767685-ca35-4b08-aff2-648add83166d" providerId="ADAL" clId="{0221DE69-647D-4118-8A78-162472DF42E3}" dt="2021-04-20T16:57:35.026" v="191" actId="20577"/>
          <ac:spMkLst>
            <pc:docMk/>
            <pc:sldMk cId="4124787913" sldId="269"/>
            <ac:spMk id="3" creationId="{FA55F642-C15A-49D5-9E3F-F65CE73B2EF2}"/>
          </ac:spMkLst>
        </pc:spChg>
      </pc:sldChg>
      <pc:sldChg chg="modSp">
        <pc:chgData name="Seth, Alistair Lt Col (Army SpLog-PolPlans-Plans-SO1)" userId="ce767685-ca35-4b08-aff2-648add83166d" providerId="ADAL" clId="{0221DE69-647D-4118-8A78-162472DF42E3}" dt="2021-04-20T16:51:41.596" v="131"/>
        <pc:sldMkLst>
          <pc:docMk/>
          <pc:sldMk cId="3013943839" sldId="270"/>
        </pc:sldMkLst>
        <pc:spChg chg="mod">
          <ac:chgData name="Seth, Alistair Lt Col (Army SpLog-PolPlans-Plans-SO1)" userId="ce767685-ca35-4b08-aff2-648add83166d" providerId="ADAL" clId="{0221DE69-647D-4118-8A78-162472DF42E3}" dt="2021-04-20T16:51:41.596" v="131"/>
          <ac:spMkLst>
            <pc:docMk/>
            <pc:sldMk cId="3013943839" sldId="270"/>
            <ac:spMk id="5" creationId="{07304BA6-82C4-4CCE-8935-CC6B7A1F4C59}"/>
          </ac:spMkLst>
        </pc:spChg>
      </pc:sldChg>
      <pc:sldChg chg="modSp">
        <pc:chgData name="Seth, Alistair Lt Col (Army SpLog-PolPlans-Plans-SO1)" userId="ce767685-ca35-4b08-aff2-648add83166d" providerId="ADAL" clId="{0221DE69-647D-4118-8A78-162472DF42E3}" dt="2021-04-20T16:45:42.833" v="116"/>
        <pc:sldMkLst>
          <pc:docMk/>
          <pc:sldMk cId="1337101345" sldId="271"/>
        </pc:sldMkLst>
        <pc:spChg chg="mod">
          <ac:chgData name="Seth, Alistair Lt Col (Army SpLog-PolPlans-Plans-SO1)" userId="ce767685-ca35-4b08-aff2-648add83166d" providerId="ADAL" clId="{0221DE69-647D-4118-8A78-162472DF42E3}" dt="2021-04-20T16:45:42.833" v="116"/>
          <ac:spMkLst>
            <pc:docMk/>
            <pc:sldMk cId="1337101345" sldId="271"/>
            <ac:spMk id="5" creationId="{7EAE700F-37FA-4A62-9ABB-5B1E4BCD41CD}"/>
          </ac:spMkLst>
        </pc:spChg>
      </pc:sldChg>
      <pc:sldChg chg="modSp">
        <pc:chgData name="Seth, Alistair Lt Col (Army SpLog-PolPlans-Plans-SO1)" userId="ce767685-ca35-4b08-aff2-648add83166d" providerId="ADAL" clId="{0221DE69-647D-4118-8A78-162472DF42E3}" dt="2021-04-20T16:56:02.961" v="182" actId="1076"/>
        <pc:sldMkLst>
          <pc:docMk/>
          <pc:sldMk cId="2235440787" sldId="272"/>
        </pc:sldMkLst>
        <pc:picChg chg="mod">
          <ac:chgData name="Seth, Alistair Lt Col (Army SpLog-PolPlans-Plans-SO1)" userId="ce767685-ca35-4b08-aff2-648add83166d" providerId="ADAL" clId="{0221DE69-647D-4118-8A78-162472DF42E3}" dt="2021-04-20T16:56:02.961" v="182" actId="1076"/>
          <ac:picMkLst>
            <pc:docMk/>
            <pc:sldMk cId="2235440787" sldId="272"/>
            <ac:picMk id="7" creationId="{E130D349-A52E-4AC5-87A8-0C0923F22588}"/>
          </ac:picMkLst>
        </pc:picChg>
      </pc:sldChg>
      <pc:sldChg chg="modSp">
        <pc:chgData name="Seth, Alistair Lt Col (Army SpLog-PolPlans-Plans-SO1)" userId="ce767685-ca35-4b08-aff2-648add83166d" providerId="ADAL" clId="{0221DE69-647D-4118-8A78-162472DF42E3}" dt="2021-04-20T16:57:54.356" v="194" actId="404"/>
        <pc:sldMkLst>
          <pc:docMk/>
          <pc:sldMk cId="3424905730" sldId="273"/>
        </pc:sldMkLst>
        <pc:spChg chg="mod">
          <ac:chgData name="Seth, Alistair Lt Col (Army SpLog-PolPlans-Plans-SO1)" userId="ce767685-ca35-4b08-aff2-648add83166d" providerId="ADAL" clId="{0221DE69-647D-4118-8A78-162472DF42E3}" dt="2021-04-20T16:57:54.356" v="194" actId="404"/>
          <ac:spMkLst>
            <pc:docMk/>
            <pc:sldMk cId="3424905730" sldId="273"/>
            <ac:spMk id="3" creationId="{90E3F841-DE23-4ACB-8EE3-CA7DFB5ACC7E}"/>
          </ac:spMkLst>
        </pc:spChg>
      </pc:sldChg>
      <pc:sldChg chg="modSp">
        <pc:chgData name="Seth, Alistair Lt Col (Army SpLog-PolPlans-Plans-SO1)" userId="ce767685-ca35-4b08-aff2-648add83166d" providerId="ADAL" clId="{0221DE69-647D-4118-8A78-162472DF42E3}" dt="2021-04-20T16:57:22.661" v="187" actId="403"/>
        <pc:sldMkLst>
          <pc:docMk/>
          <pc:sldMk cId="4289370800" sldId="274"/>
        </pc:sldMkLst>
        <pc:spChg chg="mod">
          <ac:chgData name="Seth, Alistair Lt Col (Army SpLog-PolPlans-Plans-SO1)" userId="ce767685-ca35-4b08-aff2-648add83166d" providerId="ADAL" clId="{0221DE69-647D-4118-8A78-162472DF42E3}" dt="2021-04-20T16:57:22.661" v="187" actId="403"/>
          <ac:spMkLst>
            <pc:docMk/>
            <pc:sldMk cId="4289370800" sldId="274"/>
            <ac:spMk id="3" creationId="{920C9765-D82C-497D-B16C-CD76A0C983AA}"/>
          </ac:spMkLst>
        </pc:spChg>
      </pc:sldChg>
      <pc:sldChg chg="addSp delSp modSp mod setBg delDesignElem">
        <pc:chgData name="Seth, Alistair Lt Col (Army SpLog-PolPlans-Plans-SO1)" userId="ce767685-ca35-4b08-aff2-648add83166d" providerId="ADAL" clId="{0221DE69-647D-4118-8A78-162472DF42E3}" dt="2021-04-20T16:54:39.144" v="175"/>
        <pc:sldMkLst>
          <pc:docMk/>
          <pc:sldMk cId="1237891236" sldId="275"/>
        </pc:sldMkLst>
        <pc:spChg chg="mod">
          <ac:chgData name="Seth, Alistair Lt Col (Army SpLog-PolPlans-Plans-SO1)" userId="ce767685-ca35-4b08-aff2-648add83166d" providerId="ADAL" clId="{0221DE69-647D-4118-8A78-162472DF42E3}" dt="2021-04-20T16:53:16.153" v="147"/>
          <ac:spMkLst>
            <pc:docMk/>
            <pc:sldMk cId="1237891236" sldId="275"/>
            <ac:spMk id="4" creationId="{B9827A21-89AC-45B2-8756-9E24ACCEA10A}"/>
          </ac:spMkLst>
        </pc:spChg>
        <pc:spChg chg="add mod">
          <ac:chgData name="Seth, Alistair Lt Col (Army SpLog-PolPlans-Plans-SO1)" userId="ce767685-ca35-4b08-aff2-648add83166d" providerId="ADAL" clId="{0221DE69-647D-4118-8A78-162472DF42E3}" dt="2021-04-20T16:53:39.215" v="168" actId="20577"/>
          <ac:spMkLst>
            <pc:docMk/>
            <pc:sldMk cId="1237891236" sldId="275"/>
            <ac:spMk id="5" creationId="{0BEAEDB4-74EE-49A2-B27A-CBA280011122}"/>
          </ac:spMkLst>
        </pc:spChg>
        <pc:spChg chg="add del">
          <ac:chgData name="Seth, Alistair Lt Col (Army SpLog-PolPlans-Plans-SO1)" userId="ce767685-ca35-4b08-aff2-648add83166d" providerId="ADAL" clId="{0221DE69-647D-4118-8A78-162472DF42E3}" dt="2021-04-20T16:35:13.231" v="33" actId="26606"/>
          <ac:spMkLst>
            <pc:docMk/>
            <pc:sldMk cId="1237891236" sldId="275"/>
            <ac:spMk id="9" creationId="{DD6BC9EB-F181-48AB-BCA2-3D1DB20D2D87}"/>
          </ac:spMkLst>
        </pc:spChg>
        <pc:spChg chg="add">
          <ac:chgData name="Seth, Alistair Lt Col (Army SpLog-PolPlans-Plans-SO1)" userId="ce767685-ca35-4b08-aff2-648add83166d" providerId="ADAL" clId="{0221DE69-647D-4118-8A78-162472DF42E3}" dt="2021-04-20T16:53:00.712" v="146" actId="26606"/>
          <ac:spMkLst>
            <pc:docMk/>
            <pc:sldMk cId="1237891236" sldId="275"/>
            <ac:spMk id="10" creationId="{03D271DD-C9EA-4985-BA0C-037A88FA3040}"/>
          </ac:spMkLst>
        </pc:spChg>
        <pc:spChg chg="add del">
          <ac:chgData name="Seth, Alistair Lt Col (Army SpLog-PolPlans-Plans-SO1)" userId="ce767685-ca35-4b08-aff2-648add83166d" providerId="ADAL" clId="{0221DE69-647D-4118-8A78-162472DF42E3}" dt="2021-04-20T16:35:13.231" v="33" actId="26606"/>
          <ac:spMkLst>
            <pc:docMk/>
            <pc:sldMk cId="1237891236" sldId="275"/>
            <ac:spMk id="11" creationId="{D33AAA80-39DC-4020-9BFF-0718F35C7661}"/>
          </ac:spMkLst>
        </pc:spChg>
        <pc:spChg chg="add del">
          <ac:chgData name="Seth, Alistair Lt Col (Army SpLog-PolPlans-Plans-SO1)" userId="ce767685-ca35-4b08-aff2-648add83166d" providerId="ADAL" clId="{0221DE69-647D-4118-8A78-162472DF42E3}" dt="2021-04-20T16:35:13.231" v="33" actId="26606"/>
          <ac:spMkLst>
            <pc:docMk/>
            <pc:sldMk cId="1237891236" sldId="275"/>
            <ac:spMk id="15" creationId="{1177F295-741F-4EFF-B0CA-BE69295ADA07}"/>
          </ac:spMkLst>
        </pc:spChg>
        <pc:spChg chg="add del">
          <ac:chgData name="Seth, Alistair Lt Col (Army SpLog-PolPlans-Plans-SO1)" userId="ce767685-ca35-4b08-aff2-648add83166d" providerId="ADAL" clId="{0221DE69-647D-4118-8A78-162472DF42E3}" dt="2021-04-20T16:52:46.242" v="144"/>
          <ac:spMkLst>
            <pc:docMk/>
            <pc:sldMk cId="1237891236" sldId="275"/>
            <ac:spMk id="20" creationId="{DD6BC9EB-F181-48AB-BCA2-3D1DB20D2D87}"/>
          </ac:spMkLst>
        </pc:spChg>
        <pc:spChg chg="add del">
          <ac:chgData name="Seth, Alistair Lt Col (Army SpLog-PolPlans-Plans-SO1)" userId="ce767685-ca35-4b08-aff2-648add83166d" providerId="ADAL" clId="{0221DE69-647D-4118-8A78-162472DF42E3}" dt="2021-04-20T16:52:46.242" v="144"/>
          <ac:spMkLst>
            <pc:docMk/>
            <pc:sldMk cId="1237891236" sldId="275"/>
            <ac:spMk id="22" creationId="{D33AAA80-39DC-4020-9BFF-0718F35C7661}"/>
          </ac:spMkLst>
        </pc:spChg>
        <pc:spChg chg="add del">
          <ac:chgData name="Seth, Alistair Lt Col (Army SpLog-PolPlans-Plans-SO1)" userId="ce767685-ca35-4b08-aff2-648add83166d" providerId="ADAL" clId="{0221DE69-647D-4118-8A78-162472DF42E3}" dt="2021-04-20T16:52:46.242" v="144"/>
          <ac:spMkLst>
            <pc:docMk/>
            <pc:sldMk cId="1237891236" sldId="275"/>
            <ac:spMk id="26" creationId="{1177F295-741F-4EFF-B0CA-BE69295ADA07}"/>
          </ac:spMkLst>
        </pc:spChg>
        <pc:picChg chg="add del mod">
          <ac:chgData name="Seth, Alistair Lt Col (Army SpLog-PolPlans-Plans-SO1)" userId="ce767685-ca35-4b08-aff2-648add83166d" providerId="ADAL" clId="{0221DE69-647D-4118-8A78-162472DF42E3}" dt="2021-04-20T16:54:39.144" v="175"/>
          <ac:picMkLst>
            <pc:docMk/>
            <pc:sldMk cId="1237891236" sldId="275"/>
            <ac:picMk id="3" creationId="{390F11BC-9018-4B25-BC7B-0094EE656300}"/>
          </ac:picMkLst>
        </pc:picChg>
        <pc:cxnChg chg="add del">
          <ac:chgData name="Seth, Alistair Lt Col (Army SpLog-PolPlans-Plans-SO1)" userId="ce767685-ca35-4b08-aff2-648add83166d" providerId="ADAL" clId="{0221DE69-647D-4118-8A78-162472DF42E3}" dt="2021-04-20T16:35:13.231" v="33" actId="26606"/>
          <ac:cxnSpMkLst>
            <pc:docMk/>
            <pc:sldMk cId="1237891236" sldId="275"/>
            <ac:cxnSpMk id="13" creationId="{C9C5D90B-7EE3-4D26-AB7D-A5A3A6E11203}"/>
          </ac:cxnSpMkLst>
        </pc:cxnChg>
        <pc:cxnChg chg="add del">
          <ac:chgData name="Seth, Alistair Lt Col (Army SpLog-PolPlans-Plans-SO1)" userId="ce767685-ca35-4b08-aff2-648add83166d" providerId="ADAL" clId="{0221DE69-647D-4118-8A78-162472DF42E3}" dt="2021-04-20T16:52:46.242" v="144"/>
          <ac:cxnSpMkLst>
            <pc:docMk/>
            <pc:sldMk cId="1237891236" sldId="275"/>
            <ac:cxnSpMk id="24" creationId="{C9C5D90B-7EE3-4D26-AB7D-A5A3A6E11203}"/>
          </ac:cxnSpMkLst>
        </pc:cxnChg>
      </pc:sldChg>
      <pc:sldChg chg="addSp delSp add del setBg delDesignElem">
        <pc:chgData name="Seth, Alistair Lt Col (Army SpLog-PolPlans-Plans-SO1)" userId="ce767685-ca35-4b08-aff2-648add83166d" providerId="ADAL" clId="{0221DE69-647D-4118-8A78-162472DF42E3}" dt="2021-04-20T16:49:06.099" v="119"/>
        <pc:sldMkLst>
          <pc:docMk/>
          <pc:sldMk cId="1312231222" sldId="276"/>
        </pc:sldMkLst>
        <pc:spChg chg="add del">
          <ac:chgData name="Seth, Alistair Lt Col (Army SpLog-PolPlans-Plans-SO1)" userId="ce767685-ca35-4b08-aff2-648add83166d" providerId="ADAL" clId="{0221DE69-647D-4118-8A78-162472DF42E3}" dt="2021-04-20T16:49:06.099" v="119"/>
          <ac:spMkLst>
            <pc:docMk/>
            <pc:sldMk cId="1312231222" sldId="276"/>
            <ac:spMk id="20" creationId="{DD6BC9EB-F181-48AB-BCA2-3D1DB20D2D87}"/>
          </ac:spMkLst>
        </pc:spChg>
        <pc:spChg chg="add del">
          <ac:chgData name="Seth, Alistair Lt Col (Army SpLog-PolPlans-Plans-SO1)" userId="ce767685-ca35-4b08-aff2-648add83166d" providerId="ADAL" clId="{0221DE69-647D-4118-8A78-162472DF42E3}" dt="2021-04-20T16:49:06.099" v="119"/>
          <ac:spMkLst>
            <pc:docMk/>
            <pc:sldMk cId="1312231222" sldId="276"/>
            <ac:spMk id="22" creationId="{D33AAA80-39DC-4020-9BFF-0718F35C7661}"/>
          </ac:spMkLst>
        </pc:spChg>
        <pc:spChg chg="add del">
          <ac:chgData name="Seth, Alistair Lt Col (Army SpLog-PolPlans-Plans-SO1)" userId="ce767685-ca35-4b08-aff2-648add83166d" providerId="ADAL" clId="{0221DE69-647D-4118-8A78-162472DF42E3}" dt="2021-04-20T16:49:06.099" v="119"/>
          <ac:spMkLst>
            <pc:docMk/>
            <pc:sldMk cId="1312231222" sldId="276"/>
            <ac:spMk id="26" creationId="{1177F295-741F-4EFF-B0CA-BE69295ADA07}"/>
          </ac:spMkLst>
        </pc:spChg>
        <pc:cxnChg chg="add del">
          <ac:chgData name="Seth, Alistair Lt Col (Army SpLog-PolPlans-Plans-SO1)" userId="ce767685-ca35-4b08-aff2-648add83166d" providerId="ADAL" clId="{0221DE69-647D-4118-8A78-162472DF42E3}" dt="2021-04-20T16:49:06.099" v="119"/>
          <ac:cxnSpMkLst>
            <pc:docMk/>
            <pc:sldMk cId="1312231222" sldId="276"/>
            <ac:cxnSpMk id="24" creationId="{C9C5D90B-7EE3-4D26-AB7D-A5A3A6E11203}"/>
          </ac:cxnSpMkLst>
        </pc:cxnChg>
      </pc:sldChg>
      <pc:sldChg chg="add del">
        <pc:chgData name="Seth, Alistair Lt Col (Army SpLog-PolPlans-Plans-SO1)" userId="ce767685-ca35-4b08-aff2-648add83166d" providerId="ADAL" clId="{0221DE69-647D-4118-8A78-162472DF42E3}" dt="2021-04-20T16:49:08.906" v="121"/>
        <pc:sldMkLst>
          <pc:docMk/>
          <pc:sldMk cId="1566841880" sldId="276"/>
        </pc:sldMkLst>
      </pc:sldChg>
      <pc:sldChg chg="addSp delSp modSp add del delDesignElem">
        <pc:chgData name="Seth, Alistair Lt Col (Army SpLog-PolPlans-Plans-SO1)" userId="ce767685-ca35-4b08-aff2-648add83166d" providerId="ADAL" clId="{0221DE69-647D-4118-8A78-162472DF42E3}" dt="2021-04-20T16:52:37.542" v="142"/>
        <pc:sldMkLst>
          <pc:docMk/>
          <pc:sldMk cId="2086498950" sldId="276"/>
        </pc:sldMkLst>
        <pc:spChg chg="add del mod">
          <ac:chgData name="Seth, Alistair Lt Col (Army SpLog-PolPlans-Plans-SO1)" userId="ce767685-ca35-4b08-aff2-648add83166d" providerId="ADAL" clId="{0221DE69-647D-4118-8A78-162472DF42E3}" dt="2021-04-20T16:52:36.244" v="140" actId="1076"/>
          <ac:spMkLst>
            <pc:docMk/>
            <pc:sldMk cId="2086498950" sldId="276"/>
            <ac:spMk id="4" creationId="{B9827A21-89AC-45B2-8756-9E24ACCEA10A}"/>
          </ac:spMkLst>
        </pc:spChg>
        <pc:spChg chg="add del mod">
          <ac:chgData name="Seth, Alistair Lt Col (Army SpLog-PolPlans-Plans-SO1)" userId="ce767685-ca35-4b08-aff2-648add83166d" providerId="ADAL" clId="{0221DE69-647D-4118-8A78-162472DF42E3}" dt="2021-04-20T16:52:35.308" v="139" actId="478"/>
          <ac:spMkLst>
            <pc:docMk/>
            <pc:sldMk cId="2086498950" sldId="276"/>
            <ac:spMk id="5" creationId="{8DA4701F-7EB2-4470-B0F0-E1AE23AEAD78}"/>
          </ac:spMkLst>
        </pc:spChg>
        <pc:spChg chg="add del">
          <ac:chgData name="Seth, Alistair Lt Col (Army SpLog-PolPlans-Plans-SO1)" userId="ce767685-ca35-4b08-aff2-648add83166d" providerId="ADAL" clId="{0221DE69-647D-4118-8A78-162472DF42E3}" dt="2021-04-20T16:52:34.084" v="138"/>
          <ac:spMkLst>
            <pc:docMk/>
            <pc:sldMk cId="2086498950" sldId="276"/>
            <ac:spMk id="20" creationId="{DD6BC9EB-F181-48AB-BCA2-3D1DB20D2D87}"/>
          </ac:spMkLst>
        </pc:spChg>
        <pc:spChg chg="add del">
          <ac:chgData name="Seth, Alistair Lt Col (Army SpLog-PolPlans-Plans-SO1)" userId="ce767685-ca35-4b08-aff2-648add83166d" providerId="ADAL" clId="{0221DE69-647D-4118-8A78-162472DF42E3}" dt="2021-04-20T16:52:34.084" v="138"/>
          <ac:spMkLst>
            <pc:docMk/>
            <pc:sldMk cId="2086498950" sldId="276"/>
            <ac:spMk id="22" creationId="{D33AAA80-39DC-4020-9BFF-0718F35C7661}"/>
          </ac:spMkLst>
        </pc:spChg>
        <pc:spChg chg="add del">
          <ac:chgData name="Seth, Alistair Lt Col (Army SpLog-PolPlans-Plans-SO1)" userId="ce767685-ca35-4b08-aff2-648add83166d" providerId="ADAL" clId="{0221DE69-647D-4118-8A78-162472DF42E3}" dt="2021-04-20T16:52:34.084" v="138"/>
          <ac:spMkLst>
            <pc:docMk/>
            <pc:sldMk cId="2086498950" sldId="276"/>
            <ac:spMk id="26" creationId="{1177F295-741F-4EFF-B0CA-BE69295ADA07}"/>
          </ac:spMkLst>
        </pc:spChg>
        <pc:picChg chg="add del">
          <ac:chgData name="Seth, Alistair Lt Col (Army SpLog-PolPlans-Plans-SO1)" userId="ce767685-ca35-4b08-aff2-648add83166d" providerId="ADAL" clId="{0221DE69-647D-4118-8A78-162472DF42E3}" dt="2021-04-20T16:52:36.900" v="141" actId="478"/>
          <ac:picMkLst>
            <pc:docMk/>
            <pc:sldMk cId="2086498950" sldId="276"/>
            <ac:picMk id="3" creationId="{390F11BC-9018-4B25-BC7B-0094EE656300}"/>
          </ac:picMkLst>
        </pc:picChg>
        <pc:cxnChg chg="add del">
          <ac:chgData name="Seth, Alistair Lt Col (Army SpLog-PolPlans-Plans-SO1)" userId="ce767685-ca35-4b08-aff2-648add83166d" providerId="ADAL" clId="{0221DE69-647D-4118-8A78-162472DF42E3}" dt="2021-04-20T16:52:34.084" v="138"/>
          <ac:cxnSpMkLst>
            <pc:docMk/>
            <pc:sldMk cId="2086498950" sldId="276"/>
            <ac:cxnSpMk id="24" creationId="{C9C5D90B-7EE3-4D26-AB7D-A5A3A6E11203}"/>
          </ac:cxnSpMkLst>
        </pc:cxnChg>
      </pc:sldChg>
      <pc:sldMasterChg chg="addSp delSp modSp setBg">
        <pc:chgData name="Seth, Alistair Lt Col (Army SpLog-PolPlans-Plans-SO1)" userId="ce767685-ca35-4b08-aff2-648add83166d" providerId="ADAL" clId="{0221DE69-647D-4118-8A78-162472DF42E3}" dt="2021-04-20T16:56:59.349" v="186" actId="207"/>
        <pc:sldMasterMkLst>
          <pc:docMk/>
          <pc:sldMasterMk cId="3745931598" sldId="2147483660"/>
        </pc:sldMasterMkLst>
        <pc:spChg chg="mod">
          <ac:chgData name="Seth, Alistair Lt Col (Army SpLog-PolPlans-Plans-SO1)" userId="ce767685-ca35-4b08-aff2-648add83166d" providerId="ADAL" clId="{0221DE69-647D-4118-8A78-162472DF42E3}" dt="2021-04-20T16:56:59.349" v="186" actId="207"/>
          <ac:spMkLst>
            <pc:docMk/>
            <pc:sldMasterMk cId="3745931598" sldId="2147483660"/>
            <ac:spMk id="6" creationId="{00000000-0000-0000-0000-000000000000}"/>
          </ac:spMkLst>
        </pc:spChg>
        <pc:picChg chg="add del mod">
          <ac:chgData name="Seth, Alistair Lt Col (Army SpLog-PolPlans-Plans-SO1)" userId="ce767685-ca35-4b08-aff2-648add83166d" providerId="ADAL" clId="{0221DE69-647D-4118-8A78-162472DF42E3}" dt="2021-04-20T16:55:22.777" v="176" actId="478"/>
          <ac:picMkLst>
            <pc:docMk/>
            <pc:sldMasterMk cId="3745931598" sldId="2147483660"/>
            <ac:picMk id="18" creationId="{1577B44C-9559-46B1-A240-1348B1C88DEF}"/>
          </ac:picMkLst>
        </pc:picChg>
        <pc:picChg chg="add mod">
          <ac:chgData name="Seth, Alistair Lt Col (Army SpLog-PolPlans-Plans-SO1)" userId="ce767685-ca35-4b08-aff2-648add83166d" providerId="ADAL" clId="{0221DE69-647D-4118-8A78-162472DF42E3}" dt="2021-04-20T16:56:21.627" v="183" actId="14100"/>
          <ac:picMkLst>
            <pc:docMk/>
            <pc:sldMasterMk cId="3745931598" sldId="2147483660"/>
            <ac:picMk id="19" creationId="{AADDE90F-F603-4100-8791-DBB29B968E3C}"/>
          </ac:picMkLst>
        </pc:pic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93B81-75F8-46F7-8106-AD72C2870D8F}" type="doc">
      <dgm:prSet loTypeId="urn:microsoft.com/office/officeart/2005/8/layout/chevron1" loCatId="process" qsTypeId="urn:microsoft.com/office/officeart/2005/8/quickstyle/3d2" qsCatId="3D" csTypeId="urn:microsoft.com/office/officeart/2005/8/colors/accent1_2" csCatId="accent1" phldr="1"/>
      <dgm:spPr/>
    </dgm:pt>
    <dgm:pt modelId="{B478A093-CDA9-4D37-B1BC-C86B20E33C97}">
      <dgm:prSet phldrT="[Text]"/>
      <dgm:spPr/>
      <dgm:t>
        <a:bodyPr/>
        <a:lstStyle/>
        <a:p>
          <a:r>
            <a:rPr lang="en-GB" dirty="0"/>
            <a:t>FUNdamentals (U5-U8)</a:t>
          </a:r>
        </a:p>
      </dgm:t>
    </dgm:pt>
    <dgm:pt modelId="{B8370D21-E43C-49C0-9F4B-FF8541033E17}" type="parTrans" cxnId="{D6FD76F9-2700-4857-A7ED-E9A32E7CB8E8}">
      <dgm:prSet/>
      <dgm:spPr/>
      <dgm:t>
        <a:bodyPr/>
        <a:lstStyle/>
        <a:p>
          <a:endParaRPr lang="en-GB"/>
        </a:p>
      </dgm:t>
    </dgm:pt>
    <dgm:pt modelId="{1576D378-963F-4C0F-A17D-0BEAB1A17135}" type="sibTrans" cxnId="{D6FD76F9-2700-4857-A7ED-E9A32E7CB8E8}">
      <dgm:prSet/>
      <dgm:spPr/>
      <dgm:t>
        <a:bodyPr/>
        <a:lstStyle/>
        <a:p>
          <a:endParaRPr lang="en-GB"/>
        </a:p>
      </dgm:t>
    </dgm:pt>
    <dgm:pt modelId="{6B846A61-A75E-4E27-8D3D-1B259777EDA0}">
      <dgm:prSet phldrT="[Text]"/>
      <dgm:spPr/>
      <dgm:t>
        <a:bodyPr/>
        <a:lstStyle/>
        <a:p>
          <a:r>
            <a:rPr lang="en-GB" dirty="0"/>
            <a:t>Foundation Phase </a:t>
          </a:r>
        </a:p>
        <a:p>
          <a:r>
            <a:rPr lang="en-GB" dirty="0"/>
            <a:t>(U9-U11)</a:t>
          </a:r>
        </a:p>
      </dgm:t>
    </dgm:pt>
    <dgm:pt modelId="{4D81C72A-F7EA-4ED9-815A-8E7BE35B2183}" type="parTrans" cxnId="{F6324F6D-E14A-4258-B00F-EDD81E1D2CFD}">
      <dgm:prSet/>
      <dgm:spPr/>
      <dgm:t>
        <a:bodyPr/>
        <a:lstStyle/>
        <a:p>
          <a:endParaRPr lang="en-GB"/>
        </a:p>
      </dgm:t>
    </dgm:pt>
    <dgm:pt modelId="{562C3A7D-CD7C-4F90-B9CD-9F6D0753DAA2}" type="sibTrans" cxnId="{F6324F6D-E14A-4258-B00F-EDD81E1D2CFD}">
      <dgm:prSet/>
      <dgm:spPr/>
      <dgm:t>
        <a:bodyPr/>
        <a:lstStyle/>
        <a:p>
          <a:endParaRPr lang="en-GB"/>
        </a:p>
      </dgm:t>
    </dgm:pt>
    <dgm:pt modelId="{C14C04EC-DCE1-40B7-8A28-210C94D4B54F}">
      <dgm:prSet phldrT="[Text]"/>
      <dgm:spPr/>
      <dgm:t>
        <a:bodyPr/>
        <a:lstStyle/>
        <a:p>
          <a:r>
            <a:rPr lang="en-GB" dirty="0"/>
            <a:t>Youth Development Phase </a:t>
          </a:r>
        </a:p>
        <a:p>
          <a:r>
            <a:rPr lang="en-GB" dirty="0"/>
            <a:t>(U12-U16)</a:t>
          </a:r>
        </a:p>
      </dgm:t>
    </dgm:pt>
    <dgm:pt modelId="{BE4FE317-D2FB-44EF-97E3-9B2464C25127}" type="parTrans" cxnId="{59A7CF7C-F8C0-49BA-953B-233E07694385}">
      <dgm:prSet/>
      <dgm:spPr/>
      <dgm:t>
        <a:bodyPr/>
        <a:lstStyle/>
        <a:p>
          <a:endParaRPr lang="en-GB"/>
        </a:p>
      </dgm:t>
    </dgm:pt>
    <dgm:pt modelId="{50D1CC19-6893-4B00-A8BA-BCE13D3D962D}" type="sibTrans" cxnId="{59A7CF7C-F8C0-49BA-953B-233E07694385}">
      <dgm:prSet/>
      <dgm:spPr/>
      <dgm:t>
        <a:bodyPr/>
        <a:lstStyle/>
        <a:p>
          <a:endParaRPr lang="en-GB"/>
        </a:p>
      </dgm:t>
    </dgm:pt>
    <dgm:pt modelId="{5873289D-4708-43E2-8B10-3DF8A077B029}">
      <dgm:prSet phldrT="[Text]"/>
      <dgm:spPr/>
      <dgm:t>
        <a:bodyPr/>
        <a:lstStyle/>
        <a:p>
          <a:r>
            <a:rPr lang="en-GB" dirty="0"/>
            <a:t>Professional Development Phase </a:t>
          </a:r>
        </a:p>
        <a:p>
          <a:r>
            <a:rPr lang="en-GB" dirty="0"/>
            <a:t>(U17-U23)</a:t>
          </a:r>
        </a:p>
      </dgm:t>
    </dgm:pt>
    <dgm:pt modelId="{9F7C8176-C038-4227-BB55-D96AB045CFC7}" type="parTrans" cxnId="{3865D421-FC5F-41DE-897D-332CAA0CE7E1}">
      <dgm:prSet/>
      <dgm:spPr/>
      <dgm:t>
        <a:bodyPr/>
        <a:lstStyle/>
        <a:p>
          <a:endParaRPr lang="en-GB"/>
        </a:p>
      </dgm:t>
    </dgm:pt>
    <dgm:pt modelId="{2F45E9BD-A7FB-4AF3-A4A2-E0DE12BE812B}" type="sibTrans" cxnId="{3865D421-FC5F-41DE-897D-332CAA0CE7E1}">
      <dgm:prSet/>
      <dgm:spPr/>
      <dgm:t>
        <a:bodyPr/>
        <a:lstStyle/>
        <a:p>
          <a:endParaRPr lang="en-GB"/>
        </a:p>
      </dgm:t>
    </dgm:pt>
    <dgm:pt modelId="{42DA968B-538D-46D9-A3C4-C0BC5B258FC4}" type="pres">
      <dgm:prSet presAssocID="{11C93B81-75F8-46F7-8106-AD72C2870D8F}" presName="Name0" presStyleCnt="0">
        <dgm:presLayoutVars>
          <dgm:dir/>
          <dgm:animLvl val="lvl"/>
          <dgm:resizeHandles val="exact"/>
        </dgm:presLayoutVars>
      </dgm:prSet>
      <dgm:spPr/>
    </dgm:pt>
    <dgm:pt modelId="{D2A98293-595C-4981-9584-8744A5935500}" type="pres">
      <dgm:prSet presAssocID="{B478A093-CDA9-4D37-B1BC-C86B20E33C97}" presName="parTxOnly" presStyleLbl="node1" presStyleIdx="0" presStyleCnt="4">
        <dgm:presLayoutVars>
          <dgm:chMax val="0"/>
          <dgm:chPref val="0"/>
          <dgm:bulletEnabled val="1"/>
        </dgm:presLayoutVars>
      </dgm:prSet>
      <dgm:spPr/>
    </dgm:pt>
    <dgm:pt modelId="{A43A9437-B8D4-4709-BB1E-7435453327C7}" type="pres">
      <dgm:prSet presAssocID="{1576D378-963F-4C0F-A17D-0BEAB1A17135}" presName="parTxOnlySpace" presStyleCnt="0"/>
      <dgm:spPr/>
    </dgm:pt>
    <dgm:pt modelId="{C220DE9D-24B7-48D4-90F5-4CA1165E8B5F}" type="pres">
      <dgm:prSet presAssocID="{6B846A61-A75E-4E27-8D3D-1B259777EDA0}" presName="parTxOnly" presStyleLbl="node1" presStyleIdx="1" presStyleCnt="4">
        <dgm:presLayoutVars>
          <dgm:chMax val="0"/>
          <dgm:chPref val="0"/>
          <dgm:bulletEnabled val="1"/>
        </dgm:presLayoutVars>
      </dgm:prSet>
      <dgm:spPr/>
    </dgm:pt>
    <dgm:pt modelId="{1224B833-3757-4852-B393-5898972D30EB}" type="pres">
      <dgm:prSet presAssocID="{562C3A7D-CD7C-4F90-B9CD-9F6D0753DAA2}" presName="parTxOnlySpace" presStyleCnt="0"/>
      <dgm:spPr/>
    </dgm:pt>
    <dgm:pt modelId="{761F1F02-7F03-4129-8E42-86F8A6F7595B}" type="pres">
      <dgm:prSet presAssocID="{C14C04EC-DCE1-40B7-8A28-210C94D4B54F}" presName="parTxOnly" presStyleLbl="node1" presStyleIdx="2" presStyleCnt="4">
        <dgm:presLayoutVars>
          <dgm:chMax val="0"/>
          <dgm:chPref val="0"/>
          <dgm:bulletEnabled val="1"/>
        </dgm:presLayoutVars>
      </dgm:prSet>
      <dgm:spPr/>
    </dgm:pt>
    <dgm:pt modelId="{B0914713-26B7-46EF-AE89-B3D0E7C1B93A}" type="pres">
      <dgm:prSet presAssocID="{50D1CC19-6893-4B00-A8BA-BCE13D3D962D}" presName="parTxOnlySpace" presStyleCnt="0"/>
      <dgm:spPr/>
    </dgm:pt>
    <dgm:pt modelId="{DA5C2BEA-2B9C-4D02-9B6B-22FC9AB42A74}" type="pres">
      <dgm:prSet presAssocID="{5873289D-4708-43E2-8B10-3DF8A077B029}" presName="parTxOnly" presStyleLbl="node1" presStyleIdx="3" presStyleCnt="4">
        <dgm:presLayoutVars>
          <dgm:chMax val="0"/>
          <dgm:chPref val="0"/>
          <dgm:bulletEnabled val="1"/>
        </dgm:presLayoutVars>
      </dgm:prSet>
      <dgm:spPr/>
    </dgm:pt>
  </dgm:ptLst>
  <dgm:cxnLst>
    <dgm:cxn modelId="{4BFD1920-5AB0-40EF-BB00-88930B09D3FF}" type="presOf" srcId="{C14C04EC-DCE1-40B7-8A28-210C94D4B54F}" destId="{761F1F02-7F03-4129-8E42-86F8A6F7595B}" srcOrd="0" destOrd="0" presId="urn:microsoft.com/office/officeart/2005/8/layout/chevron1"/>
    <dgm:cxn modelId="{3865D421-FC5F-41DE-897D-332CAA0CE7E1}" srcId="{11C93B81-75F8-46F7-8106-AD72C2870D8F}" destId="{5873289D-4708-43E2-8B10-3DF8A077B029}" srcOrd="3" destOrd="0" parTransId="{9F7C8176-C038-4227-BB55-D96AB045CFC7}" sibTransId="{2F45E9BD-A7FB-4AF3-A4A2-E0DE12BE812B}"/>
    <dgm:cxn modelId="{422BCA32-625B-473B-BC48-FBB9F65EB3A3}" type="presOf" srcId="{B478A093-CDA9-4D37-B1BC-C86B20E33C97}" destId="{D2A98293-595C-4981-9584-8744A5935500}" srcOrd="0" destOrd="0" presId="urn:microsoft.com/office/officeart/2005/8/layout/chevron1"/>
    <dgm:cxn modelId="{F6324F6D-E14A-4258-B00F-EDD81E1D2CFD}" srcId="{11C93B81-75F8-46F7-8106-AD72C2870D8F}" destId="{6B846A61-A75E-4E27-8D3D-1B259777EDA0}" srcOrd="1" destOrd="0" parTransId="{4D81C72A-F7EA-4ED9-815A-8E7BE35B2183}" sibTransId="{562C3A7D-CD7C-4F90-B9CD-9F6D0753DAA2}"/>
    <dgm:cxn modelId="{E98D2579-0CB0-4159-BD61-1EC8746B2176}" type="presOf" srcId="{6B846A61-A75E-4E27-8D3D-1B259777EDA0}" destId="{C220DE9D-24B7-48D4-90F5-4CA1165E8B5F}" srcOrd="0" destOrd="0" presId="urn:microsoft.com/office/officeart/2005/8/layout/chevron1"/>
    <dgm:cxn modelId="{59A7CF7C-F8C0-49BA-953B-233E07694385}" srcId="{11C93B81-75F8-46F7-8106-AD72C2870D8F}" destId="{C14C04EC-DCE1-40B7-8A28-210C94D4B54F}" srcOrd="2" destOrd="0" parTransId="{BE4FE317-D2FB-44EF-97E3-9B2464C25127}" sibTransId="{50D1CC19-6893-4B00-A8BA-BCE13D3D962D}"/>
    <dgm:cxn modelId="{38FB3CD9-6242-4383-B9E4-024D05FED71A}" type="presOf" srcId="{11C93B81-75F8-46F7-8106-AD72C2870D8F}" destId="{42DA968B-538D-46D9-A3C4-C0BC5B258FC4}" srcOrd="0" destOrd="0" presId="urn:microsoft.com/office/officeart/2005/8/layout/chevron1"/>
    <dgm:cxn modelId="{A6392CF0-30B4-493B-934F-D19540D0F3A4}" type="presOf" srcId="{5873289D-4708-43E2-8B10-3DF8A077B029}" destId="{DA5C2BEA-2B9C-4D02-9B6B-22FC9AB42A74}" srcOrd="0" destOrd="0" presId="urn:microsoft.com/office/officeart/2005/8/layout/chevron1"/>
    <dgm:cxn modelId="{D6FD76F9-2700-4857-A7ED-E9A32E7CB8E8}" srcId="{11C93B81-75F8-46F7-8106-AD72C2870D8F}" destId="{B478A093-CDA9-4D37-B1BC-C86B20E33C97}" srcOrd="0" destOrd="0" parTransId="{B8370D21-E43C-49C0-9F4B-FF8541033E17}" sibTransId="{1576D378-963F-4C0F-A17D-0BEAB1A17135}"/>
    <dgm:cxn modelId="{F7E6248E-E9B7-4260-87A0-CF14864C4F45}" type="presParOf" srcId="{42DA968B-538D-46D9-A3C4-C0BC5B258FC4}" destId="{D2A98293-595C-4981-9584-8744A5935500}" srcOrd="0" destOrd="0" presId="urn:microsoft.com/office/officeart/2005/8/layout/chevron1"/>
    <dgm:cxn modelId="{FD4E3BC5-505D-47AF-9551-6B3171A95956}" type="presParOf" srcId="{42DA968B-538D-46D9-A3C4-C0BC5B258FC4}" destId="{A43A9437-B8D4-4709-BB1E-7435453327C7}" srcOrd="1" destOrd="0" presId="urn:microsoft.com/office/officeart/2005/8/layout/chevron1"/>
    <dgm:cxn modelId="{6D9DF7FF-5966-4461-8626-67C5415E1DCF}" type="presParOf" srcId="{42DA968B-538D-46D9-A3C4-C0BC5B258FC4}" destId="{C220DE9D-24B7-48D4-90F5-4CA1165E8B5F}" srcOrd="2" destOrd="0" presId="urn:microsoft.com/office/officeart/2005/8/layout/chevron1"/>
    <dgm:cxn modelId="{C67EE29F-039C-4E36-8CB3-5B0C1E7F67F5}" type="presParOf" srcId="{42DA968B-538D-46D9-A3C4-C0BC5B258FC4}" destId="{1224B833-3757-4852-B393-5898972D30EB}" srcOrd="3" destOrd="0" presId="urn:microsoft.com/office/officeart/2005/8/layout/chevron1"/>
    <dgm:cxn modelId="{7BBDF556-A6C2-4B9F-94A3-75E195FCC404}" type="presParOf" srcId="{42DA968B-538D-46D9-A3C4-C0BC5B258FC4}" destId="{761F1F02-7F03-4129-8E42-86F8A6F7595B}" srcOrd="4" destOrd="0" presId="urn:microsoft.com/office/officeart/2005/8/layout/chevron1"/>
    <dgm:cxn modelId="{AA6A31AE-10D5-489F-8B68-EA91DF78F5E2}" type="presParOf" srcId="{42DA968B-538D-46D9-A3C4-C0BC5B258FC4}" destId="{B0914713-26B7-46EF-AE89-B3D0E7C1B93A}" srcOrd="5" destOrd="0" presId="urn:microsoft.com/office/officeart/2005/8/layout/chevron1"/>
    <dgm:cxn modelId="{43507147-E0F7-4054-8012-921B8400536F}" type="presParOf" srcId="{42DA968B-538D-46D9-A3C4-C0BC5B258FC4}" destId="{DA5C2BEA-2B9C-4D02-9B6B-22FC9AB42A7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D9E44-CF88-4F76-9D28-4729AB894B5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EAE27033-6F06-409B-AB6F-EC257F53F131}">
      <dgm:prSet phldrT="[Text]"/>
      <dgm:spPr/>
      <dgm:t>
        <a:bodyPr/>
        <a:lstStyle/>
        <a:p>
          <a:r>
            <a:rPr lang="en-GB" dirty="0"/>
            <a:t>FUNdamentals</a:t>
          </a:r>
        </a:p>
      </dgm:t>
    </dgm:pt>
    <dgm:pt modelId="{83A05F7F-7BDB-4517-B094-810481B94023}" type="parTrans" cxnId="{0192D357-015F-43BB-87CF-3040C0FC57D6}">
      <dgm:prSet/>
      <dgm:spPr/>
      <dgm:t>
        <a:bodyPr/>
        <a:lstStyle/>
        <a:p>
          <a:endParaRPr lang="en-GB"/>
        </a:p>
      </dgm:t>
    </dgm:pt>
    <dgm:pt modelId="{D206D1FE-9EB2-4576-8B61-21225C9D06F0}" type="sibTrans" cxnId="{0192D357-015F-43BB-87CF-3040C0FC57D6}">
      <dgm:prSet/>
      <dgm:spPr/>
      <dgm:t>
        <a:bodyPr/>
        <a:lstStyle/>
        <a:p>
          <a:endParaRPr lang="en-GB"/>
        </a:p>
      </dgm:t>
    </dgm:pt>
    <dgm:pt modelId="{FE7033A1-C7C7-4BA9-B92F-A8A34FDFF9A4}">
      <dgm:prSet phldrT="[Text]"/>
      <dgm:spPr>
        <a:solidFill>
          <a:schemeClr val="accent1">
            <a:lumMod val="20000"/>
            <a:lumOff val="80000"/>
            <a:alpha val="90000"/>
          </a:schemeClr>
        </a:solidFill>
      </dgm:spPr>
      <dgm:t>
        <a:bodyPr/>
        <a:lstStyle/>
        <a:p>
          <a:r>
            <a:rPr lang="en-GB" dirty="0"/>
            <a:t>Training is Mixed</a:t>
          </a:r>
        </a:p>
      </dgm:t>
    </dgm:pt>
    <dgm:pt modelId="{9715B893-8A20-490D-BAA6-A9B1FBFA9323}" type="parTrans" cxnId="{A2F43477-A6CA-4CE6-8588-481170A1B652}">
      <dgm:prSet/>
      <dgm:spPr/>
      <dgm:t>
        <a:bodyPr/>
        <a:lstStyle/>
        <a:p>
          <a:endParaRPr lang="en-GB"/>
        </a:p>
      </dgm:t>
    </dgm:pt>
    <dgm:pt modelId="{F95A0EF7-5D27-4126-BCB1-4931D1756A68}" type="sibTrans" cxnId="{A2F43477-A6CA-4CE6-8588-481170A1B652}">
      <dgm:prSet/>
      <dgm:spPr/>
      <dgm:t>
        <a:bodyPr/>
        <a:lstStyle/>
        <a:p>
          <a:endParaRPr lang="en-GB"/>
        </a:p>
      </dgm:t>
    </dgm:pt>
    <dgm:pt modelId="{C4CE8CC1-A24D-4910-A8E4-C104BB3255E8}">
      <dgm:prSet phldrT="[Text]"/>
      <dgm:spPr/>
      <dgm:t>
        <a:bodyPr/>
        <a:lstStyle/>
        <a:p>
          <a:r>
            <a:rPr lang="en-GB" dirty="0"/>
            <a:t>Foundation Phase</a:t>
          </a:r>
        </a:p>
      </dgm:t>
    </dgm:pt>
    <dgm:pt modelId="{3569F9C2-292B-452A-9019-3ECFDC27C238}" type="parTrans" cxnId="{D1589F7A-E193-480A-853B-4845965B2C7F}">
      <dgm:prSet/>
      <dgm:spPr/>
      <dgm:t>
        <a:bodyPr/>
        <a:lstStyle/>
        <a:p>
          <a:endParaRPr lang="en-GB"/>
        </a:p>
      </dgm:t>
    </dgm:pt>
    <dgm:pt modelId="{76D628F1-5934-46C8-9083-D742698DC37F}" type="sibTrans" cxnId="{D1589F7A-E193-480A-853B-4845965B2C7F}">
      <dgm:prSet/>
      <dgm:spPr/>
      <dgm:t>
        <a:bodyPr/>
        <a:lstStyle/>
        <a:p>
          <a:endParaRPr lang="en-GB"/>
        </a:p>
      </dgm:t>
    </dgm:pt>
    <dgm:pt modelId="{43B39E5D-498B-4E46-BC02-D1D17DDE37E3}">
      <dgm:prSet phldrT="[Text]"/>
      <dgm:spPr>
        <a:solidFill>
          <a:schemeClr val="accent1">
            <a:lumMod val="20000"/>
            <a:lumOff val="80000"/>
            <a:alpha val="90000"/>
          </a:schemeClr>
        </a:solidFill>
      </dgm:spPr>
      <dgm:t>
        <a:bodyPr/>
        <a:lstStyle/>
        <a:p>
          <a:r>
            <a:rPr lang="en-GB" dirty="0"/>
            <a:t>Training is streamed but Age-Group Centred, teams should train at same venue &amp; time as each other if possible.</a:t>
          </a:r>
        </a:p>
      </dgm:t>
    </dgm:pt>
    <dgm:pt modelId="{693C2047-0129-46C6-B656-A264840B5C3F}" type="parTrans" cxnId="{64E18ABC-2170-4FA5-AB6E-54A110CD173B}">
      <dgm:prSet/>
      <dgm:spPr/>
      <dgm:t>
        <a:bodyPr/>
        <a:lstStyle/>
        <a:p>
          <a:endParaRPr lang="en-GB"/>
        </a:p>
      </dgm:t>
    </dgm:pt>
    <dgm:pt modelId="{64248A4C-635A-407F-B672-5CD3CBFF47A7}" type="sibTrans" cxnId="{64E18ABC-2170-4FA5-AB6E-54A110CD173B}">
      <dgm:prSet/>
      <dgm:spPr/>
      <dgm:t>
        <a:bodyPr/>
        <a:lstStyle/>
        <a:p>
          <a:endParaRPr lang="en-GB"/>
        </a:p>
      </dgm:t>
    </dgm:pt>
    <dgm:pt modelId="{E1A28191-9A22-4749-AFBD-B86A8DE4F3F8}">
      <dgm:prSet phldrT="[Text]"/>
      <dgm:spPr/>
      <dgm:t>
        <a:bodyPr/>
        <a:lstStyle/>
        <a:p>
          <a:r>
            <a:rPr lang="en-GB" dirty="0"/>
            <a:t>Youth Development Phase</a:t>
          </a:r>
        </a:p>
      </dgm:t>
    </dgm:pt>
    <dgm:pt modelId="{A39FCF0C-B4F4-4EFF-99E9-C01D41F465BE}" type="parTrans" cxnId="{DDCE1142-C3C4-4160-BB02-D48FA5F03EE0}">
      <dgm:prSet/>
      <dgm:spPr/>
      <dgm:t>
        <a:bodyPr/>
        <a:lstStyle/>
        <a:p>
          <a:endParaRPr lang="en-GB"/>
        </a:p>
      </dgm:t>
    </dgm:pt>
    <dgm:pt modelId="{FDC9AB36-0377-4A41-BB04-A401A2C1DC23}" type="sibTrans" cxnId="{DDCE1142-C3C4-4160-BB02-D48FA5F03EE0}">
      <dgm:prSet/>
      <dgm:spPr/>
      <dgm:t>
        <a:bodyPr/>
        <a:lstStyle/>
        <a:p>
          <a:endParaRPr lang="en-GB"/>
        </a:p>
      </dgm:t>
    </dgm:pt>
    <dgm:pt modelId="{3D358436-60B2-4F76-A702-22D2AAF99DEE}">
      <dgm:prSet phldrT="[Text]"/>
      <dgm:spPr>
        <a:solidFill>
          <a:schemeClr val="accent1">
            <a:lumMod val="20000"/>
            <a:lumOff val="80000"/>
            <a:alpha val="90000"/>
          </a:schemeClr>
        </a:solidFill>
      </dgm:spPr>
      <dgm:t>
        <a:bodyPr/>
        <a:lstStyle/>
        <a:p>
          <a:r>
            <a:rPr lang="en-GB" dirty="0"/>
            <a:t>Training is streamed and teams may become more independent of each other now.</a:t>
          </a:r>
        </a:p>
      </dgm:t>
    </dgm:pt>
    <dgm:pt modelId="{8DFE0D8B-FC6C-4C7B-B9C7-5C1B89BC24A8}" type="parTrans" cxnId="{1C943EF0-54A4-4489-B511-FF20C11A76BE}">
      <dgm:prSet/>
      <dgm:spPr/>
      <dgm:t>
        <a:bodyPr/>
        <a:lstStyle/>
        <a:p>
          <a:endParaRPr lang="en-GB"/>
        </a:p>
      </dgm:t>
    </dgm:pt>
    <dgm:pt modelId="{4AB30EB3-F199-4038-9431-F8C6679BCF5D}" type="sibTrans" cxnId="{1C943EF0-54A4-4489-B511-FF20C11A76BE}">
      <dgm:prSet/>
      <dgm:spPr/>
      <dgm:t>
        <a:bodyPr/>
        <a:lstStyle/>
        <a:p>
          <a:endParaRPr lang="en-GB"/>
        </a:p>
      </dgm:t>
    </dgm:pt>
    <dgm:pt modelId="{74E12D74-93B9-402B-8EE1-21AE75F15AE5}">
      <dgm:prSet phldrT="[Text]"/>
      <dgm:spPr>
        <a:solidFill>
          <a:schemeClr val="accent1">
            <a:lumMod val="20000"/>
            <a:lumOff val="80000"/>
            <a:alpha val="90000"/>
          </a:schemeClr>
        </a:solidFill>
      </dgm:spPr>
      <dgm:t>
        <a:bodyPr/>
        <a:lstStyle/>
        <a:p>
          <a:r>
            <a:rPr lang="en-GB" dirty="0"/>
            <a:t>Teams are Mixed</a:t>
          </a:r>
        </a:p>
      </dgm:t>
    </dgm:pt>
    <dgm:pt modelId="{014DF2EB-24C0-486E-BC98-6792B67EAB34}" type="parTrans" cxnId="{7DC439F2-176D-4C9F-968F-78BD397D967D}">
      <dgm:prSet/>
      <dgm:spPr/>
      <dgm:t>
        <a:bodyPr/>
        <a:lstStyle/>
        <a:p>
          <a:endParaRPr lang="en-GB"/>
        </a:p>
      </dgm:t>
    </dgm:pt>
    <dgm:pt modelId="{B568A3A0-C8E7-4BA2-8443-F61B7246FEA5}" type="sibTrans" cxnId="{7DC439F2-176D-4C9F-968F-78BD397D967D}">
      <dgm:prSet/>
      <dgm:spPr/>
      <dgm:t>
        <a:bodyPr/>
        <a:lstStyle/>
        <a:p>
          <a:endParaRPr lang="en-GB"/>
        </a:p>
      </dgm:t>
    </dgm:pt>
    <dgm:pt modelId="{F0C8050C-E1B5-4A4D-AA19-1F7C0B17C726}">
      <dgm:prSet phldrT="[Text]"/>
      <dgm:spPr>
        <a:solidFill>
          <a:schemeClr val="accent1">
            <a:lumMod val="20000"/>
            <a:lumOff val="80000"/>
            <a:alpha val="90000"/>
          </a:schemeClr>
        </a:solidFill>
      </dgm:spPr>
      <dgm:t>
        <a:bodyPr/>
        <a:lstStyle/>
        <a:p>
          <a:r>
            <a:rPr lang="en-GB" dirty="0"/>
            <a:t>During U8 season communication on streaming is shared with Players &amp; Parents to allow time for discussion.  </a:t>
          </a:r>
        </a:p>
      </dgm:t>
    </dgm:pt>
    <dgm:pt modelId="{DBBEB3FB-CA03-44C0-AE0E-F775CCA1F283}" type="parTrans" cxnId="{9FD39BB7-AE4F-4389-A810-5CEB94E94643}">
      <dgm:prSet/>
      <dgm:spPr/>
      <dgm:t>
        <a:bodyPr/>
        <a:lstStyle/>
        <a:p>
          <a:endParaRPr lang="en-GB"/>
        </a:p>
      </dgm:t>
    </dgm:pt>
    <dgm:pt modelId="{F0C864EA-BEBC-4541-818F-4ACDC7B04D86}" type="sibTrans" cxnId="{9FD39BB7-AE4F-4389-A810-5CEB94E94643}">
      <dgm:prSet/>
      <dgm:spPr/>
      <dgm:t>
        <a:bodyPr/>
        <a:lstStyle/>
        <a:p>
          <a:endParaRPr lang="en-GB"/>
        </a:p>
      </dgm:t>
    </dgm:pt>
    <dgm:pt modelId="{CA02773D-691A-473F-A339-4A369280689B}">
      <dgm:prSet phldrT="[Text]"/>
      <dgm:spPr>
        <a:solidFill>
          <a:schemeClr val="accent1">
            <a:lumMod val="20000"/>
            <a:lumOff val="80000"/>
            <a:alpha val="90000"/>
          </a:schemeClr>
        </a:solidFill>
      </dgm:spPr>
      <dgm:t>
        <a:bodyPr/>
        <a:lstStyle/>
        <a:p>
          <a:r>
            <a:rPr lang="en-GB" dirty="0"/>
            <a:t>Players may move teams at any time during season.</a:t>
          </a:r>
        </a:p>
      </dgm:t>
    </dgm:pt>
    <dgm:pt modelId="{66A77203-F325-4EBE-987C-71D0A0FC2D8A}" type="parTrans" cxnId="{8BC806D2-09A7-421E-AA7C-913D4D9219FB}">
      <dgm:prSet/>
      <dgm:spPr/>
      <dgm:t>
        <a:bodyPr/>
        <a:lstStyle/>
        <a:p>
          <a:endParaRPr lang="en-GB"/>
        </a:p>
      </dgm:t>
    </dgm:pt>
    <dgm:pt modelId="{1865812A-1FCB-42D0-AF0D-ED689ED9A482}" type="sibTrans" cxnId="{8BC806D2-09A7-421E-AA7C-913D4D9219FB}">
      <dgm:prSet/>
      <dgm:spPr/>
      <dgm:t>
        <a:bodyPr/>
        <a:lstStyle/>
        <a:p>
          <a:endParaRPr lang="en-GB"/>
        </a:p>
      </dgm:t>
    </dgm:pt>
    <dgm:pt modelId="{9609FAEB-6112-4AA3-BBDB-3BA6E9E681D9}">
      <dgm:prSet phldrT="[Text]"/>
      <dgm:spPr>
        <a:solidFill>
          <a:schemeClr val="accent1">
            <a:lumMod val="20000"/>
            <a:lumOff val="80000"/>
            <a:alpha val="90000"/>
          </a:schemeClr>
        </a:solidFill>
      </dgm:spPr>
      <dgm:t>
        <a:bodyPr/>
        <a:lstStyle/>
        <a:p>
          <a:r>
            <a:rPr lang="en-GB" dirty="0"/>
            <a:t>Players assessed pre-season and  streamed.	 </a:t>
          </a:r>
        </a:p>
      </dgm:t>
    </dgm:pt>
    <dgm:pt modelId="{C990D26A-B1B9-465D-B059-B844F4B2BC95}" type="parTrans" cxnId="{7FDF2D14-9E93-45F3-A424-82766A699738}">
      <dgm:prSet/>
      <dgm:spPr/>
      <dgm:t>
        <a:bodyPr/>
        <a:lstStyle/>
        <a:p>
          <a:endParaRPr lang="en-GB"/>
        </a:p>
      </dgm:t>
    </dgm:pt>
    <dgm:pt modelId="{5B746D5C-7EE5-4214-8771-ADE1A477E502}" type="sibTrans" cxnId="{7FDF2D14-9E93-45F3-A424-82766A699738}">
      <dgm:prSet/>
      <dgm:spPr/>
      <dgm:t>
        <a:bodyPr/>
        <a:lstStyle/>
        <a:p>
          <a:endParaRPr lang="en-GB"/>
        </a:p>
      </dgm:t>
    </dgm:pt>
    <dgm:pt modelId="{4FF6ED60-4883-42DA-BB32-7FBB5973BA1D}">
      <dgm:prSet phldrT="[Text]"/>
      <dgm:spPr>
        <a:solidFill>
          <a:schemeClr val="accent1">
            <a:lumMod val="20000"/>
            <a:lumOff val="80000"/>
            <a:alpha val="90000"/>
          </a:schemeClr>
        </a:solidFill>
      </dgm:spPr>
      <dgm:t>
        <a:bodyPr/>
        <a:lstStyle/>
        <a:p>
          <a:r>
            <a:rPr lang="en-GB" dirty="0"/>
            <a:t>Players assessed pre-season and streamed.</a:t>
          </a:r>
        </a:p>
      </dgm:t>
    </dgm:pt>
    <dgm:pt modelId="{CDAD5441-CE67-4D67-A09F-794BE28A2EA3}" type="parTrans" cxnId="{2FDE06C2-F10B-48E3-883D-CF7646EE5999}">
      <dgm:prSet/>
      <dgm:spPr/>
      <dgm:t>
        <a:bodyPr/>
        <a:lstStyle/>
        <a:p>
          <a:endParaRPr lang="en-GB"/>
        </a:p>
      </dgm:t>
    </dgm:pt>
    <dgm:pt modelId="{E5668386-3BE2-410E-BA69-6100CB9545AD}" type="sibTrans" cxnId="{2FDE06C2-F10B-48E3-883D-CF7646EE5999}">
      <dgm:prSet/>
      <dgm:spPr/>
      <dgm:t>
        <a:bodyPr/>
        <a:lstStyle/>
        <a:p>
          <a:endParaRPr lang="en-GB"/>
        </a:p>
      </dgm:t>
    </dgm:pt>
    <dgm:pt modelId="{93E65755-3312-48AA-967F-B5B6792F0599}">
      <dgm:prSet phldrT="[Text]"/>
      <dgm:spPr>
        <a:solidFill>
          <a:schemeClr val="accent1">
            <a:lumMod val="20000"/>
            <a:lumOff val="80000"/>
            <a:alpha val="90000"/>
          </a:schemeClr>
        </a:solidFill>
      </dgm:spPr>
      <dgm:t>
        <a:bodyPr/>
        <a:lstStyle/>
        <a:p>
          <a:r>
            <a:rPr lang="en-GB" dirty="0"/>
            <a:t>Mid-season assessment with changes made during Xmas break.</a:t>
          </a:r>
        </a:p>
      </dgm:t>
    </dgm:pt>
    <dgm:pt modelId="{B809E21E-A22F-46B5-AA77-2C6A38A1F61F}" type="parTrans" cxnId="{7C78E35B-B7FC-4A83-AF90-377B8C249199}">
      <dgm:prSet/>
      <dgm:spPr/>
      <dgm:t>
        <a:bodyPr/>
        <a:lstStyle/>
        <a:p>
          <a:endParaRPr lang="en-GB"/>
        </a:p>
      </dgm:t>
    </dgm:pt>
    <dgm:pt modelId="{A1E8FE9A-6992-44C5-9FA2-7E72E7D8CCD5}" type="sibTrans" cxnId="{7C78E35B-B7FC-4A83-AF90-377B8C249199}">
      <dgm:prSet/>
      <dgm:spPr/>
      <dgm:t>
        <a:bodyPr/>
        <a:lstStyle/>
        <a:p>
          <a:endParaRPr lang="en-GB"/>
        </a:p>
      </dgm:t>
    </dgm:pt>
    <dgm:pt modelId="{CAE28D0C-3AC2-4536-93DB-1BA6A26487B2}">
      <dgm:prSet phldrT="[Text]"/>
      <dgm:spPr>
        <a:solidFill>
          <a:schemeClr val="accent1">
            <a:lumMod val="20000"/>
            <a:lumOff val="80000"/>
            <a:alpha val="90000"/>
          </a:schemeClr>
        </a:solidFill>
      </dgm:spPr>
      <dgm:t>
        <a:bodyPr/>
        <a:lstStyle/>
        <a:p>
          <a:r>
            <a:rPr lang="en-GB" dirty="0"/>
            <a:t>U15/U16 minimal movement between streams. </a:t>
          </a:r>
        </a:p>
      </dgm:t>
    </dgm:pt>
    <dgm:pt modelId="{6320402B-7312-465D-AA45-04969E05FC7F}" type="parTrans" cxnId="{A957AB32-1EE8-4439-8018-919C4E6D4FCB}">
      <dgm:prSet/>
      <dgm:spPr/>
      <dgm:t>
        <a:bodyPr/>
        <a:lstStyle/>
        <a:p>
          <a:endParaRPr lang="en-GB"/>
        </a:p>
      </dgm:t>
    </dgm:pt>
    <dgm:pt modelId="{980B42B9-C75C-4015-A71A-2AC510BF5F16}" type="sibTrans" cxnId="{A957AB32-1EE8-4439-8018-919C4E6D4FCB}">
      <dgm:prSet/>
      <dgm:spPr/>
      <dgm:t>
        <a:bodyPr/>
        <a:lstStyle/>
        <a:p>
          <a:endParaRPr lang="en-GB"/>
        </a:p>
      </dgm:t>
    </dgm:pt>
    <dgm:pt modelId="{42BDABB8-75BF-4D47-9F2D-DDCB55866C44}">
      <dgm:prSet phldrT="[Text]"/>
      <dgm:spPr>
        <a:solidFill>
          <a:schemeClr val="accent1">
            <a:lumMod val="20000"/>
            <a:lumOff val="80000"/>
            <a:alpha val="90000"/>
          </a:schemeClr>
        </a:solidFill>
      </dgm:spPr>
      <dgm:t>
        <a:bodyPr/>
        <a:lstStyle/>
        <a:p>
          <a:endParaRPr lang="en-GB" dirty="0"/>
        </a:p>
      </dgm:t>
    </dgm:pt>
    <dgm:pt modelId="{1B995E6B-8DC4-4FC7-8D11-4C1D2D3E3950}" type="parTrans" cxnId="{EDD2B169-DC94-407F-AB7C-2A1598478CE7}">
      <dgm:prSet/>
      <dgm:spPr/>
      <dgm:t>
        <a:bodyPr/>
        <a:lstStyle/>
        <a:p>
          <a:endParaRPr lang="en-GB"/>
        </a:p>
      </dgm:t>
    </dgm:pt>
    <dgm:pt modelId="{B7501826-9133-46A6-9DC5-771DF8F4E881}" type="sibTrans" cxnId="{EDD2B169-DC94-407F-AB7C-2A1598478CE7}">
      <dgm:prSet/>
      <dgm:spPr/>
      <dgm:t>
        <a:bodyPr/>
        <a:lstStyle/>
        <a:p>
          <a:endParaRPr lang="en-GB"/>
        </a:p>
      </dgm:t>
    </dgm:pt>
    <dgm:pt modelId="{FABCD359-E61C-4296-860D-58A2C3EAF11A}">
      <dgm:prSet phldrT="[Text]"/>
      <dgm:spPr/>
      <dgm:t>
        <a:bodyPr/>
        <a:lstStyle/>
        <a:p>
          <a:r>
            <a:rPr lang="en-GB" dirty="0"/>
            <a:t>Professional Development Phase</a:t>
          </a:r>
        </a:p>
      </dgm:t>
    </dgm:pt>
    <dgm:pt modelId="{D9CB6CF5-3CBB-44F1-8C8F-2679280F07B4}" type="parTrans" cxnId="{737CE7B3-2451-4364-94BE-82A3C833FDAD}">
      <dgm:prSet/>
      <dgm:spPr/>
      <dgm:t>
        <a:bodyPr/>
        <a:lstStyle/>
        <a:p>
          <a:endParaRPr lang="en-GB"/>
        </a:p>
      </dgm:t>
    </dgm:pt>
    <dgm:pt modelId="{5A6CF4C1-E32A-457F-A331-4A1F36868BB9}" type="sibTrans" cxnId="{737CE7B3-2451-4364-94BE-82A3C833FDAD}">
      <dgm:prSet/>
      <dgm:spPr/>
      <dgm:t>
        <a:bodyPr/>
        <a:lstStyle/>
        <a:p>
          <a:endParaRPr lang="en-GB"/>
        </a:p>
      </dgm:t>
    </dgm:pt>
    <dgm:pt modelId="{5710BD58-9ED3-4CFB-87D7-913747D1FC93}">
      <dgm:prSet phldrT="[Text]"/>
      <dgm:spPr>
        <a:solidFill>
          <a:schemeClr val="accent1">
            <a:lumMod val="20000"/>
            <a:lumOff val="80000"/>
            <a:alpha val="90000"/>
          </a:schemeClr>
        </a:solidFill>
      </dgm:spPr>
      <dgm:t>
        <a:bodyPr/>
        <a:lstStyle/>
        <a:p>
          <a:r>
            <a:rPr lang="en-GB" dirty="0"/>
            <a:t>U17 - Streamed teams continue if sufficient players.</a:t>
          </a:r>
        </a:p>
      </dgm:t>
    </dgm:pt>
    <dgm:pt modelId="{AB7D122D-E98B-4AF6-8410-8C2A216B72B0}" type="parTrans" cxnId="{FD1A4045-0071-4959-8A93-9642A2EF1E50}">
      <dgm:prSet/>
      <dgm:spPr/>
      <dgm:t>
        <a:bodyPr/>
        <a:lstStyle/>
        <a:p>
          <a:endParaRPr lang="en-GB"/>
        </a:p>
      </dgm:t>
    </dgm:pt>
    <dgm:pt modelId="{F9DD842C-FCE7-4E1C-97F4-23D4CB5E9B92}" type="sibTrans" cxnId="{FD1A4045-0071-4959-8A93-9642A2EF1E50}">
      <dgm:prSet/>
      <dgm:spPr/>
      <dgm:t>
        <a:bodyPr/>
        <a:lstStyle/>
        <a:p>
          <a:endParaRPr lang="en-GB"/>
        </a:p>
      </dgm:t>
    </dgm:pt>
    <dgm:pt modelId="{25678F45-811C-45AF-AED5-F03246F59036}">
      <dgm:prSet phldrT="[Text]"/>
      <dgm:spPr>
        <a:solidFill>
          <a:schemeClr val="accent1">
            <a:lumMod val="20000"/>
            <a:lumOff val="80000"/>
            <a:alpha val="90000"/>
          </a:schemeClr>
        </a:solidFill>
      </dgm:spPr>
      <dgm:t>
        <a:bodyPr/>
        <a:lstStyle/>
        <a:p>
          <a:r>
            <a:rPr lang="en-GB" dirty="0"/>
            <a:t>U18 – Probably only sufficient players to maintain a single U18 team. All players will be registered for Swifts.</a:t>
          </a:r>
        </a:p>
      </dgm:t>
    </dgm:pt>
    <dgm:pt modelId="{713526A7-2A88-41C9-B18C-A5096D806026}" type="parTrans" cxnId="{7435856B-F0FA-4064-A4F6-5F7CB5801C73}">
      <dgm:prSet/>
      <dgm:spPr/>
      <dgm:t>
        <a:bodyPr/>
        <a:lstStyle/>
        <a:p>
          <a:endParaRPr lang="en-GB"/>
        </a:p>
      </dgm:t>
    </dgm:pt>
    <dgm:pt modelId="{0C0ACF8E-BB8C-4035-AA53-FEAFD9B02663}" type="sibTrans" cxnId="{7435856B-F0FA-4064-A4F6-5F7CB5801C73}">
      <dgm:prSet/>
      <dgm:spPr/>
      <dgm:t>
        <a:bodyPr/>
        <a:lstStyle/>
        <a:p>
          <a:endParaRPr lang="en-GB"/>
        </a:p>
      </dgm:t>
    </dgm:pt>
    <dgm:pt modelId="{AD622023-53EF-4796-B221-F06B28C621AD}">
      <dgm:prSet phldrT="[Text]"/>
      <dgm:spPr>
        <a:solidFill>
          <a:schemeClr val="accent1">
            <a:lumMod val="20000"/>
            <a:lumOff val="80000"/>
            <a:alpha val="90000"/>
          </a:schemeClr>
        </a:solidFill>
      </dgm:spPr>
      <dgm:t>
        <a:bodyPr/>
        <a:lstStyle/>
        <a:p>
          <a:r>
            <a:rPr lang="en-GB" dirty="0"/>
            <a:t>U19 – U23 Andover NS Swifts</a:t>
          </a:r>
        </a:p>
      </dgm:t>
    </dgm:pt>
    <dgm:pt modelId="{93558FFF-C5DC-41E7-9625-D570F2FE1166}" type="parTrans" cxnId="{CD4B8953-18B7-4D3C-A696-E44D13E5A51F}">
      <dgm:prSet/>
      <dgm:spPr/>
      <dgm:t>
        <a:bodyPr/>
        <a:lstStyle/>
        <a:p>
          <a:endParaRPr lang="en-GB"/>
        </a:p>
      </dgm:t>
    </dgm:pt>
    <dgm:pt modelId="{EC80BEA1-A48A-4E9D-BCFE-D7AF1C24421B}" type="sibTrans" cxnId="{CD4B8953-18B7-4D3C-A696-E44D13E5A51F}">
      <dgm:prSet/>
      <dgm:spPr/>
      <dgm:t>
        <a:bodyPr/>
        <a:lstStyle/>
        <a:p>
          <a:endParaRPr lang="en-GB"/>
        </a:p>
      </dgm:t>
    </dgm:pt>
    <dgm:pt modelId="{3D12DE77-AA77-4644-94A9-D0A2D2200269}" type="pres">
      <dgm:prSet presAssocID="{E91D9E44-CF88-4F76-9D28-4729AB894B5F}" presName="linearFlow" presStyleCnt="0">
        <dgm:presLayoutVars>
          <dgm:dir/>
          <dgm:animLvl val="lvl"/>
          <dgm:resizeHandles val="exact"/>
        </dgm:presLayoutVars>
      </dgm:prSet>
      <dgm:spPr/>
    </dgm:pt>
    <dgm:pt modelId="{DA4E4860-AD20-4CFF-AF26-AC556690CE4C}" type="pres">
      <dgm:prSet presAssocID="{EAE27033-6F06-409B-AB6F-EC257F53F131}" presName="composite" presStyleCnt="0"/>
      <dgm:spPr/>
    </dgm:pt>
    <dgm:pt modelId="{516DA2F4-72F4-46C7-95A7-4D695E5B3F37}" type="pres">
      <dgm:prSet presAssocID="{EAE27033-6F06-409B-AB6F-EC257F53F131}" presName="parTx" presStyleLbl="node1" presStyleIdx="0" presStyleCnt="4">
        <dgm:presLayoutVars>
          <dgm:chMax val="0"/>
          <dgm:chPref val="0"/>
          <dgm:bulletEnabled val="1"/>
        </dgm:presLayoutVars>
      </dgm:prSet>
      <dgm:spPr/>
    </dgm:pt>
    <dgm:pt modelId="{6A1BC6E0-4974-424E-9AD6-D8155C2E1447}" type="pres">
      <dgm:prSet presAssocID="{EAE27033-6F06-409B-AB6F-EC257F53F131}" presName="parSh" presStyleLbl="node1" presStyleIdx="0" presStyleCnt="4"/>
      <dgm:spPr/>
    </dgm:pt>
    <dgm:pt modelId="{032DCEBB-28FE-4CA1-A10E-ECFC57FDC443}" type="pres">
      <dgm:prSet presAssocID="{EAE27033-6F06-409B-AB6F-EC257F53F131}" presName="desTx" presStyleLbl="fgAcc1" presStyleIdx="0" presStyleCnt="4">
        <dgm:presLayoutVars>
          <dgm:bulletEnabled val="1"/>
        </dgm:presLayoutVars>
      </dgm:prSet>
      <dgm:spPr/>
    </dgm:pt>
    <dgm:pt modelId="{D1AAB90F-A4A3-4A71-BFF0-05ED11DF68AD}" type="pres">
      <dgm:prSet presAssocID="{D206D1FE-9EB2-4576-8B61-21225C9D06F0}" presName="sibTrans" presStyleLbl="sibTrans2D1" presStyleIdx="0" presStyleCnt="3"/>
      <dgm:spPr/>
    </dgm:pt>
    <dgm:pt modelId="{2AFAB80A-D9B5-4B3D-94D7-DDF62683E405}" type="pres">
      <dgm:prSet presAssocID="{D206D1FE-9EB2-4576-8B61-21225C9D06F0}" presName="connTx" presStyleLbl="sibTrans2D1" presStyleIdx="0" presStyleCnt="3"/>
      <dgm:spPr/>
    </dgm:pt>
    <dgm:pt modelId="{EA400C86-7239-4D11-A018-544AB982EDE8}" type="pres">
      <dgm:prSet presAssocID="{C4CE8CC1-A24D-4910-A8E4-C104BB3255E8}" presName="composite" presStyleCnt="0"/>
      <dgm:spPr/>
    </dgm:pt>
    <dgm:pt modelId="{044F5DFB-50B6-48B3-ADA9-4168FC7DB39D}" type="pres">
      <dgm:prSet presAssocID="{C4CE8CC1-A24D-4910-A8E4-C104BB3255E8}" presName="parTx" presStyleLbl="node1" presStyleIdx="0" presStyleCnt="4">
        <dgm:presLayoutVars>
          <dgm:chMax val="0"/>
          <dgm:chPref val="0"/>
          <dgm:bulletEnabled val="1"/>
        </dgm:presLayoutVars>
      </dgm:prSet>
      <dgm:spPr/>
    </dgm:pt>
    <dgm:pt modelId="{99676599-C3DA-4836-A294-CAECB1E5CFDB}" type="pres">
      <dgm:prSet presAssocID="{C4CE8CC1-A24D-4910-A8E4-C104BB3255E8}" presName="parSh" presStyleLbl="node1" presStyleIdx="1" presStyleCnt="4"/>
      <dgm:spPr/>
    </dgm:pt>
    <dgm:pt modelId="{FCCABE5C-44B8-4CE0-BD8F-01C9A4B26791}" type="pres">
      <dgm:prSet presAssocID="{C4CE8CC1-A24D-4910-A8E4-C104BB3255E8}" presName="desTx" presStyleLbl="fgAcc1" presStyleIdx="1" presStyleCnt="4">
        <dgm:presLayoutVars>
          <dgm:bulletEnabled val="1"/>
        </dgm:presLayoutVars>
      </dgm:prSet>
      <dgm:spPr/>
    </dgm:pt>
    <dgm:pt modelId="{13406079-6823-4A64-B597-68580EA631B4}" type="pres">
      <dgm:prSet presAssocID="{76D628F1-5934-46C8-9083-D742698DC37F}" presName="sibTrans" presStyleLbl="sibTrans2D1" presStyleIdx="1" presStyleCnt="3"/>
      <dgm:spPr/>
    </dgm:pt>
    <dgm:pt modelId="{52BAA617-582B-489E-8769-28175B6F3B47}" type="pres">
      <dgm:prSet presAssocID="{76D628F1-5934-46C8-9083-D742698DC37F}" presName="connTx" presStyleLbl="sibTrans2D1" presStyleIdx="1" presStyleCnt="3"/>
      <dgm:spPr/>
    </dgm:pt>
    <dgm:pt modelId="{9CD0F8E0-004A-4366-B9AF-66143BDB0261}" type="pres">
      <dgm:prSet presAssocID="{E1A28191-9A22-4749-AFBD-B86A8DE4F3F8}" presName="composite" presStyleCnt="0"/>
      <dgm:spPr/>
    </dgm:pt>
    <dgm:pt modelId="{8322D70F-15B4-4F1F-90E4-C3CAE3B7A45A}" type="pres">
      <dgm:prSet presAssocID="{E1A28191-9A22-4749-AFBD-B86A8DE4F3F8}" presName="parTx" presStyleLbl="node1" presStyleIdx="1" presStyleCnt="4">
        <dgm:presLayoutVars>
          <dgm:chMax val="0"/>
          <dgm:chPref val="0"/>
          <dgm:bulletEnabled val="1"/>
        </dgm:presLayoutVars>
      </dgm:prSet>
      <dgm:spPr/>
    </dgm:pt>
    <dgm:pt modelId="{D57E7C5A-89AB-4863-9309-43BED16412BC}" type="pres">
      <dgm:prSet presAssocID="{E1A28191-9A22-4749-AFBD-B86A8DE4F3F8}" presName="parSh" presStyleLbl="node1" presStyleIdx="2" presStyleCnt="4"/>
      <dgm:spPr/>
    </dgm:pt>
    <dgm:pt modelId="{D501065F-CC7F-4616-BDA5-658C7D95DAB1}" type="pres">
      <dgm:prSet presAssocID="{E1A28191-9A22-4749-AFBD-B86A8DE4F3F8}" presName="desTx" presStyleLbl="fgAcc1" presStyleIdx="2" presStyleCnt="4">
        <dgm:presLayoutVars>
          <dgm:bulletEnabled val="1"/>
        </dgm:presLayoutVars>
      </dgm:prSet>
      <dgm:spPr/>
    </dgm:pt>
    <dgm:pt modelId="{796DD5B3-D783-42CD-B925-A876A1A4860A}" type="pres">
      <dgm:prSet presAssocID="{FDC9AB36-0377-4A41-BB04-A401A2C1DC23}" presName="sibTrans" presStyleLbl="sibTrans2D1" presStyleIdx="2" presStyleCnt="3"/>
      <dgm:spPr/>
    </dgm:pt>
    <dgm:pt modelId="{CFEAA528-F2B2-4B13-B056-003D1D9E6351}" type="pres">
      <dgm:prSet presAssocID="{FDC9AB36-0377-4A41-BB04-A401A2C1DC23}" presName="connTx" presStyleLbl="sibTrans2D1" presStyleIdx="2" presStyleCnt="3"/>
      <dgm:spPr/>
    </dgm:pt>
    <dgm:pt modelId="{60057582-3E29-4ED3-8834-90F9089345E4}" type="pres">
      <dgm:prSet presAssocID="{FABCD359-E61C-4296-860D-58A2C3EAF11A}" presName="composite" presStyleCnt="0"/>
      <dgm:spPr/>
    </dgm:pt>
    <dgm:pt modelId="{A37E5F57-1F16-460C-8F6A-614248A036DA}" type="pres">
      <dgm:prSet presAssocID="{FABCD359-E61C-4296-860D-58A2C3EAF11A}" presName="parTx" presStyleLbl="node1" presStyleIdx="2" presStyleCnt="4">
        <dgm:presLayoutVars>
          <dgm:chMax val="0"/>
          <dgm:chPref val="0"/>
          <dgm:bulletEnabled val="1"/>
        </dgm:presLayoutVars>
      </dgm:prSet>
      <dgm:spPr/>
    </dgm:pt>
    <dgm:pt modelId="{2381D8B8-B3DB-4748-9CD6-E96DD1943533}" type="pres">
      <dgm:prSet presAssocID="{FABCD359-E61C-4296-860D-58A2C3EAF11A}" presName="parSh" presStyleLbl="node1" presStyleIdx="3" presStyleCnt="4"/>
      <dgm:spPr/>
    </dgm:pt>
    <dgm:pt modelId="{7D379DCD-85C2-46ED-9D93-A4FF2FDFFC96}" type="pres">
      <dgm:prSet presAssocID="{FABCD359-E61C-4296-860D-58A2C3EAF11A}" presName="desTx" presStyleLbl="fgAcc1" presStyleIdx="3" presStyleCnt="4">
        <dgm:presLayoutVars>
          <dgm:bulletEnabled val="1"/>
        </dgm:presLayoutVars>
      </dgm:prSet>
      <dgm:spPr/>
    </dgm:pt>
  </dgm:ptLst>
  <dgm:cxnLst>
    <dgm:cxn modelId="{562AB502-E8E8-4CAB-9680-11FF575983DC}" type="presOf" srcId="{C4CE8CC1-A24D-4910-A8E4-C104BB3255E8}" destId="{044F5DFB-50B6-48B3-ADA9-4168FC7DB39D}" srcOrd="0" destOrd="0" presId="urn:microsoft.com/office/officeart/2005/8/layout/process3"/>
    <dgm:cxn modelId="{969A2B10-85E2-4CD7-886B-6D9F2482642C}" type="presOf" srcId="{74E12D74-93B9-402B-8EE1-21AE75F15AE5}" destId="{032DCEBB-28FE-4CA1-A10E-ECFC57FDC443}" srcOrd="0" destOrd="1" presId="urn:microsoft.com/office/officeart/2005/8/layout/process3"/>
    <dgm:cxn modelId="{47748911-446F-47B6-B968-1BB049ADEC14}" type="presOf" srcId="{76D628F1-5934-46C8-9083-D742698DC37F}" destId="{13406079-6823-4A64-B597-68580EA631B4}" srcOrd="0" destOrd="0" presId="urn:microsoft.com/office/officeart/2005/8/layout/process3"/>
    <dgm:cxn modelId="{7FDF2D14-9E93-45F3-A424-82766A699738}" srcId="{C4CE8CC1-A24D-4910-A8E4-C104BB3255E8}" destId="{9609FAEB-6112-4AA3-BBDB-3BA6E9E681D9}" srcOrd="1" destOrd="0" parTransId="{C990D26A-B1B9-465D-B059-B844F4B2BC95}" sibTransId="{5B746D5C-7EE5-4214-8771-ADE1A477E502}"/>
    <dgm:cxn modelId="{A95F251F-3FFB-4DFB-89D6-A688C1EC9E9F}" type="presOf" srcId="{76D628F1-5934-46C8-9083-D742698DC37F}" destId="{52BAA617-582B-489E-8769-28175B6F3B47}" srcOrd="1" destOrd="0" presId="urn:microsoft.com/office/officeart/2005/8/layout/process3"/>
    <dgm:cxn modelId="{0419D528-551A-4183-8D39-C9726284B8F1}" type="presOf" srcId="{AD622023-53EF-4796-B221-F06B28C621AD}" destId="{7D379DCD-85C2-46ED-9D93-A4FF2FDFFC96}" srcOrd="0" destOrd="2" presId="urn:microsoft.com/office/officeart/2005/8/layout/process3"/>
    <dgm:cxn modelId="{6F88562A-149F-4109-B4DA-4609C6E69F2F}" type="presOf" srcId="{D206D1FE-9EB2-4576-8B61-21225C9D06F0}" destId="{D1AAB90F-A4A3-4A71-BFF0-05ED11DF68AD}" srcOrd="0" destOrd="0" presId="urn:microsoft.com/office/officeart/2005/8/layout/process3"/>
    <dgm:cxn modelId="{A957AB32-1EE8-4439-8018-919C4E6D4FCB}" srcId="{E1A28191-9A22-4749-AFBD-B86A8DE4F3F8}" destId="{CAE28D0C-3AC2-4536-93DB-1BA6A26487B2}" srcOrd="3" destOrd="0" parTransId="{6320402B-7312-465D-AA45-04969E05FC7F}" sibTransId="{980B42B9-C75C-4015-A71A-2AC510BF5F16}"/>
    <dgm:cxn modelId="{6BDD8539-1830-49ED-AFF6-8D18F93EFDEC}" type="presOf" srcId="{FABCD359-E61C-4296-860D-58A2C3EAF11A}" destId="{2381D8B8-B3DB-4748-9CD6-E96DD1943533}" srcOrd="1" destOrd="0" presId="urn:microsoft.com/office/officeart/2005/8/layout/process3"/>
    <dgm:cxn modelId="{1BAA183A-416A-43AF-A267-6AC006DF7B35}" type="presOf" srcId="{E1A28191-9A22-4749-AFBD-B86A8DE4F3F8}" destId="{D57E7C5A-89AB-4863-9309-43BED16412BC}" srcOrd="1" destOrd="0" presId="urn:microsoft.com/office/officeart/2005/8/layout/process3"/>
    <dgm:cxn modelId="{7C78E35B-B7FC-4A83-AF90-377B8C249199}" srcId="{E1A28191-9A22-4749-AFBD-B86A8DE4F3F8}" destId="{93E65755-3312-48AA-967F-B5B6792F0599}" srcOrd="2" destOrd="0" parTransId="{B809E21E-A22F-46B5-AA77-2C6A38A1F61F}" sibTransId="{A1E8FE9A-6992-44C5-9FA2-7E72E7D8CCD5}"/>
    <dgm:cxn modelId="{DDCE1142-C3C4-4160-BB02-D48FA5F03EE0}" srcId="{E91D9E44-CF88-4F76-9D28-4729AB894B5F}" destId="{E1A28191-9A22-4749-AFBD-B86A8DE4F3F8}" srcOrd="2" destOrd="0" parTransId="{A39FCF0C-B4F4-4EFF-99E9-C01D41F465BE}" sibTransId="{FDC9AB36-0377-4A41-BB04-A401A2C1DC23}"/>
    <dgm:cxn modelId="{FD1A4045-0071-4959-8A93-9642A2EF1E50}" srcId="{FABCD359-E61C-4296-860D-58A2C3EAF11A}" destId="{5710BD58-9ED3-4CFB-87D7-913747D1FC93}" srcOrd="0" destOrd="0" parTransId="{AB7D122D-E98B-4AF6-8410-8C2A216B72B0}" sibTransId="{F9DD842C-FCE7-4E1C-97F4-23D4CB5E9B92}"/>
    <dgm:cxn modelId="{EDD2B169-DC94-407F-AB7C-2A1598478CE7}" srcId="{E1A28191-9A22-4749-AFBD-B86A8DE4F3F8}" destId="{42BDABB8-75BF-4D47-9F2D-DDCB55866C44}" srcOrd="4" destOrd="0" parTransId="{1B995E6B-8DC4-4FC7-8D11-4C1D2D3E3950}" sibTransId="{B7501826-9133-46A6-9DC5-771DF8F4E881}"/>
    <dgm:cxn modelId="{7435856B-F0FA-4064-A4F6-5F7CB5801C73}" srcId="{FABCD359-E61C-4296-860D-58A2C3EAF11A}" destId="{25678F45-811C-45AF-AED5-F03246F59036}" srcOrd="1" destOrd="0" parTransId="{713526A7-2A88-41C9-B18C-A5096D806026}" sibTransId="{0C0ACF8E-BB8C-4035-AA53-FEAFD9B02663}"/>
    <dgm:cxn modelId="{AE0E8F6F-114A-47ED-85C0-04876759EBA4}" type="presOf" srcId="{3D358436-60B2-4F76-A702-22D2AAF99DEE}" destId="{D501065F-CC7F-4616-BDA5-658C7D95DAB1}" srcOrd="0" destOrd="0" presId="urn:microsoft.com/office/officeart/2005/8/layout/process3"/>
    <dgm:cxn modelId="{59160671-0CDA-4DCA-8E39-DC0A58BCF4D8}" type="presOf" srcId="{43B39E5D-498B-4E46-BC02-D1D17DDE37E3}" destId="{FCCABE5C-44B8-4CE0-BD8F-01C9A4B26791}" srcOrd="0" destOrd="0" presId="urn:microsoft.com/office/officeart/2005/8/layout/process3"/>
    <dgm:cxn modelId="{CD4B8953-18B7-4D3C-A696-E44D13E5A51F}" srcId="{FABCD359-E61C-4296-860D-58A2C3EAF11A}" destId="{AD622023-53EF-4796-B221-F06B28C621AD}" srcOrd="2" destOrd="0" parTransId="{93558FFF-C5DC-41E7-9625-D570F2FE1166}" sibTransId="{EC80BEA1-A48A-4E9D-BCFE-D7AF1C24421B}"/>
    <dgm:cxn modelId="{1F4A1C56-E256-4CCE-B34F-E37CFCE9FCDA}" type="presOf" srcId="{25678F45-811C-45AF-AED5-F03246F59036}" destId="{7D379DCD-85C2-46ED-9D93-A4FF2FDFFC96}" srcOrd="0" destOrd="1" presId="urn:microsoft.com/office/officeart/2005/8/layout/process3"/>
    <dgm:cxn modelId="{A2F43477-A6CA-4CE6-8588-481170A1B652}" srcId="{EAE27033-6F06-409B-AB6F-EC257F53F131}" destId="{FE7033A1-C7C7-4BA9-B92F-A8A34FDFF9A4}" srcOrd="0" destOrd="0" parTransId="{9715B893-8A20-490D-BAA6-A9B1FBFA9323}" sibTransId="{F95A0EF7-5D27-4126-BCB1-4931D1756A68}"/>
    <dgm:cxn modelId="{0192D357-015F-43BB-87CF-3040C0FC57D6}" srcId="{E91D9E44-CF88-4F76-9D28-4729AB894B5F}" destId="{EAE27033-6F06-409B-AB6F-EC257F53F131}" srcOrd="0" destOrd="0" parTransId="{83A05F7F-7BDB-4517-B094-810481B94023}" sibTransId="{D206D1FE-9EB2-4576-8B61-21225C9D06F0}"/>
    <dgm:cxn modelId="{4B211478-5563-4D44-B3C1-E2FB1C7F62EC}" type="presOf" srcId="{CAE28D0C-3AC2-4536-93DB-1BA6A26487B2}" destId="{D501065F-CC7F-4616-BDA5-658C7D95DAB1}" srcOrd="0" destOrd="3" presId="urn:microsoft.com/office/officeart/2005/8/layout/process3"/>
    <dgm:cxn modelId="{E544A578-2264-4516-93C2-A0325E48CAA6}" type="presOf" srcId="{D206D1FE-9EB2-4576-8B61-21225C9D06F0}" destId="{2AFAB80A-D9B5-4B3D-94D7-DDF62683E405}" srcOrd="1" destOrd="0" presId="urn:microsoft.com/office/officeart/2005/8/layout/process3"/>
    <dgm:cxn modelId="{50877279-2DE1-47D3-B773-6F4EB1E22EFB}" type="presOf" srcId="{E91D9E44-CF88-4F76-9D28-4729AB894B5F}" destId="{3D12DE77-AA77-4644-94A9-D0A2D2200269}" srcOrd="0" destOrd="0" presId="urn:microsoft.com/office/officeart/2005/8/layout/process3"/>
    <dgm:cxn modelId="{D1589F7A-E193-480A-853B-4845965B2C7F}" srcId="{E91D9E44-CF88-4F76-9D28-4729AB894B5F}" destId="{C4CE8CC1-A24D-4910-A8E4-C104BB3255E8}" srcOrd="1" destOrd="0" parTransId="{3569F9C2-292B-452A-9019-3ECFDC27C238}" sibTransId="{76D628F1-5934-46C8-9083-D742698DC37F}"/>
    <dgm:cxn modelId="{32421281-0405-4EC4-91AC-839DE626572D}" type="presOf" srcId="{93E65755-3312-48AA-967F-B5B6792F0599}" destId="{D501065F-CC7F-4616-BDA5-658C7D95DAB1}" srcOrd="0" destOrd="2" presId="urn:microsoft.com/office/officeart/2005/8/layout/process3"/>
    <dgm:cxn modelId="{41FB8497-5B3E-40D1-BAC1-4E7D60FEA9DC}" type="presOf" srcId="{EAE27033-6F06-409B-AB6F-EC257F53F131}" destId="{6A1BC6E0-4974-424E-9AD6-D8155C2E1447}" srcOrd="1" destOrd="0" presId="urn:microsoft.com/office/officeart/2005/8/layout/process3"/>
    <dgm:cxn modelId="{A946C89A-1451-41E7-8E72-E07A6B98EEC3}" type="presOf" srcId="{F0C8050C-E1B5-4A4D-AA19-1F7C0B17C726}" destId="{032DCEBB-28FE-4CA1-A10E-ECFC57FDC443}" srcOrd="0" destOrd="2" presId="urn:microsoft.com/office/officeart/2005/8/layout/process3"/>
    <dgm:cxn modelId="{6E1E179E-44DC-40DA-B04E-F07877AB66B5}" type="presOf" srcId="{EAE27033-6F06-409B-AB6F-EC257F53F131}" destId="{516DA2F4-72F4-46C7-95A7-4D695E5B3F37}" srcOrd="0" destOrd="0" presId="urn:microsoft.com/office/officeart/2005/8/layout/process3"/>
    <dgm:cxn modelId="{2D70DF9F-DF88-4FEB-9DFD-7C46BB22B178}" type="presOf" srcId="{42BDABB8-75BF-4D47-9F2D-DDCB55866C44}" destId="{D501065F-CC7F-4616-BDA5-658C7D95DAB1}" srcOrd="0" destOrd="4" presId="urn:microsoft.com/office/officeart/2005/8/layout/process3"/>
    <dgm:cxn modelId="{737CE7B3-2451-4364-94BE-82A3C833FDAD}" srcId="{E91D9E44-CF88-4F76-9D28-4729AB894B5F}" destId="{FABCD359-E61C-4296-860D-58A2C3EAF11A}" srcOrd="3" destOrd="0" parTransId="{D9CB6CF5-3CBB-44F1-8C8F-2679280F07B4}" sibTransId="{5A6CF4C1-E32A-457F-A331-4A1F36868BB9}"/>
    <dgm:cxn modelId="{9FD39BB7-AE4F-4389-A810-5CEB94E94643}" srcId="{EAE27033-6F06-409B-AB6F-EC257F53F131}" destId="{F0C8050C-E1B5-4A4D-AA19-1F7C0B17C726}" srcOrd="2" destOrd="0" parTransId="{DBBEB3FB-CA03-44C0-AE0E-F775CCA1F283}" sibTransId="{F0C864EA-BEBC-4541-818F-4ACDC7B04D86}"/>
    <dgm:cxn modelId="{64E18ABC-2170-4FA5-AB6E-54A110CD173B}" srcId="{C4CE8CC1-A24D-4910-A8E4-C104BB3255E8}" destId="{43B39E5D-498B-4E46-BC02-D1D17DDE37E3}" srcOrd="0" destOrd="0" parTransId="{693C2047-0129-46C6-B656-A264840B5C3F}" sibTransId="{64248A4C-635A-407F-B672-5CD3CBFF47A7}"/>
    <dgm:cxn modelId="{2FDE06C2-F10B-48E3-883D-CF7646EE5999}" srcId="{E1A28191-9A22-4749-AFBD-B86A8DE4F3F8}" destId="{4FF6ED60-4883-42DA-BB32-7FBB5973BA1D}" srcOrd="1" destOrd="0" parTransId="{CDAD5441-CE67-4D67-A09F-794BE28A2EA3}" sibTransId="{E5668386-3BE2-410E-BA69-6100CB9545AD}"/>
    <dgm:cxn modelId="{6EFC12C7-D0E3-4130-B81F-1DD74878520D}" type="presOf" srcId="{E1A28191-9A22-4749-AFBD-B86A8DE4F3F8}" destId="{8322D70F-15B4-4F1F-90E4-C3CAE3B7A45A}" srcOrd="0" destOrd="0" presId="urn:microsoft.com/office/officeart/2005/8/layout/process3"/>
    <dgm:cxn modelId="{8BC806D2-09A7-421E-AA7C-913D4D9219FB}" srcId="{C4CE8CC1-A24D-4910-A8E4-C104BB3255E8}" destId="{CA02773D-691A-473F-A339-4A369280689B}" srcOrd="2" destOrd="0" parTransId="{66A77203-F325-4EBE-987C-71D0A0FC2D8A}" sibTransId="{1865812A-1FCB-42D0-AF0D-ED689ED9A482}"/>
    <dgm:cxn modelId="{32EA7ED5-1A55-4F3A-A7B9-786EAE04C8E4}" type="presOf" srcId="{FE7033A1-C7C7-4BA9-B92F-A8A34FDFF9A4}" destId="{032DCEBB-28FE-4CA1-A10E-ECFC57FDC443}" srcOrd="0" destOrd="0" presId="urn:microsoft.com/office/officeart/2005/8/layout/process3"/>
    <dgm:cxn modelId="{31F78FD8-BF28-4915-AA09-29DA9B69100D}" type="presOf" srcId="{CA02773D-691A-473F-A339-4A369280689B}" destId="{FCCABE5C-44B8-4CE0-BD8F-01C9A4B26791}" srcOrd="0" destOrd="2" presId="urn:microsoft.com/office/officeart/2005/8/layout/process3"/>
    <dgm:cxn modelId="{D78BD0DC-63CD-421C-84B4-43308CED1FC8}" type="presOf" srcId="{9609FAEB-6112-4AA3-BBDB-3BA6E9E681D9}" destId="{FCCABE5C-44B8-4CE0-BD8F-01C9A4B26791}" srcOrd="0" destOrd="1" presId="urn:microsoft.com/office/officeart/2005/8/layout/process3"/>
    <dgm:cxn modelId="{0D6A37EA-FDF9-4C01-9D96-72414575FA96}" type="presOf" srcId="{FDC9AB36-0377-4A41-BB04-A401A2C1DC23}" destId="{796DD5B3-D783-42CD-B925-A876A1A4860A}" srcOrd="0" destOrd="0" presId="urn:microsoft.com/office/officeart/2005/8/layout/process3"/>
    <dgm:cxn modelId="{4F0126EC-0839-44EE-A734-2A3655D32D05}" type="presOf" srcId="{FABCD359-E61C-4296-860D-58A2C3EAF11A}" destId="{A37E5F57-1F16-460C-8F6A-614248A036DA}" srcOrd="0" destOrd="0" presId="urn:microsoft.com/office/officeart/2005/8/layout/process3"/>
    <dgm:cxn modelId="{793283EE-C5DC-4E5F-8566-2737BA76F1EC}" type="presOf" srcId="{4FF6ED60-4883-42DA-BB32-7FBB5973BA1D}" destId="{D501065F-CC7F-4616-BDA5-658C7D95DAB1}" srcOrd="0" destOrd="1" presId="urn:microsoft.com/office/officeart/2005/8/layout/process3"/>
    <dgm:cxn modelId="{1C943EF0-54A4-4489-B511-FF20C11A76BE}" srcId="{E1A28191-9A22-4749-AFBD-B86A8DE4F3F8}" destId="{3D358436-60B2-4F76-A702-22D2AAF99DEE}" srcOrd="0" destOrd="0" parTransId="{8DFE0D8B-FC6C-4C7B-B9C7-5C1B89BC24A8}" sibTransId="{4AB30EB3-F199-4038-9431-F8C6679BCF5D}"/>
    <dgm:cxn modelId="{7DC439F2-176D-4C9F-968F-78BD397D967D}" srcId="{EAE27033-6F06-409B-AB6F-EC257F53F131}" destId="{74E12D74-93B9-402B-8EE1-21AE75F15AE5}" srcOrd="1" destOrd="0" parTransId="{014DF2EB-24C0-486E-BC98-6792B67EAB34}" sibTransId="{B568A3A0-C8E7-4BA2-8443-F61B7246FEA5}"/>
    <dgm:cxn modelId="{67A7F3F9-9CCC-4EC8-841E-D5A444B19DF8}" type="presOf" srcId="{5710BD58-9ED3-4CFB-87D7-913747D1FC93}" destId="{7D379DCD-85C2-46ED-9D93-A4FF2FDFFC96}" srcOrd="0" destOrd="0" presId="urn:microsoft.com/office/officeart/2005/8/layout/process3"/>
    <dgm:cxn modelId="{1C4D64FC-3D19-4431-AE67-E333DC806A74}" type="presOf" srcId="{FDC9AB36-0377-4A41-BB04-A401A2C1DC23}" destId="{CFEAA528-F2B2-4B13-B056-003D1D9E6351}" srcOrd="1" destOrd="0" presId="urn:microsoft.com/office/officeart/2005/8/layout/process3"/>
    <dgm:cxn modelId="{255741FD-D301-4EC5-BF2A-7899C3D493CE}" type="presOf" srcId="{C4CE8CC1-A24D-4910-A8E4-C104BB3255E8}" destId="{99676599-C3DA-4836-A294-CAECB1E5CFDB}" srcOrd="1" destOrd="0" presId="urn:microsoft.com/office/officeart/2005/8/layout/process3"/>
    <dgm:cxn modelId="{16FB36F8-EB02-4EF6-AEDC-B7CE3B164EE1}" type="presParOf" srcId="{3D12DE77-AA77-4644-94A9-D0A2D2200269}" destId="{DA4E4860-AD20-4CFF-AF26-AC556690CE4C}" srcOrd="0" destOrd="0" presId="urn:microsoft.com/office/officeart/2005/8/layout/process3"/>
    <dgm:cxn modelId="{D2D130F2-F658-4E05-8186-EA13FE7835A4}" type="presParOf" srcId="{DA4E4860-AD20-4CFF-AF26-AC556690CE4C}" destId="{516DA2F4-72F4-46C7-95A7-4D695E5B3F37}" srcOrd="0" destOrd="0" presId="urn:microsoft.com/office/officeart/2005/8/layout/process3"/>
    <dgm:cxn modelId="{E1F6D0D1-4ED4-4B04-9D53-2D75C763EB33}" type="presParOf" srcId="{DA4E4860-AD20-4CFF-AF26-AC556690CE4C}" destId="{6A1BC6E0-4974-424E-9AD6-D8155C2E1447}" srcOrd="1" destOrd="0" presId="urn:microsoft.com/office/officeart/2005/8/layout/process3"/>
    <dgm:cxn modelId="{E0E8F7B7-DE60-48AA-8159-236F28C5C549}" type="presParOf" srcId="{DA4E4860-AD20-4CFF-AF26-AC556690CE4C}" destId="{032DCEBB-28FE-4CA1-A10E-ECFC57FDC443}" srcOrd="2" destOrd="0" presId="urn:microsoft.com/office/officeart/2005/8/layout/process3"/>
    <dgm:cxn modelId="{6DF97586-61CD-4478-9607-1C5CB722C8EC}" type="presParOf" srcId="{3D12DE77-AA77-4644-94A9-D0A2D2200269}" destId="{D1AAB90F-A4A3-4A71-BFF0-05ED11DF68AD}" srcOrd="1" destOrd="0" presId="urn:microsoft.com/office/officeart/2005/8/layout/process3"/>
    <dgm:cxn modelId="{C0EF5BEA-D7A1-4BCE-A6DD-374ECD5D9406}" type="presParOf" srcId="{D1AAB90F-A4A3-4A71-BFF0-05ED11DF68AD}" destId="{2AFAB80A-D9B5-4B3D-94D7-DDF62683E405}" srcOrd="0" destOrd="0" presId="urn:microsoft.com/office/officeart/2005/8/layout/process3"/>
    <dgm:cxn modelId="{29D0E8FB-B23B-4FA5-8C8D-C0D48BC83C16}" type="presParOf" srcId="{3D12DE77-AA77-4644-94A9-D0A2D2200269}" destId="{EA400C86-7239-4D11-A018-544AB982EDE8}" srcOrd="2" destOrd="0" presId="urn:microsoft.com/office/officeart/2005/8/layout/process3"/>
    <dgm:cxn modelId="{CF356F89-429E-4A7B-B67C-B4E67400BF38}" type="presParOf" srcId="{EA400C86-7239-4D11-A018-544AB982EDE8}" destId="{044F5DFB-50B6-48B3-ADA9-4168FC7DB39D}" srcOrd="0" destOrd="0" presId="urn:microsoft.com/office/officeart/2005/8/layout/process3"/>
    <dgm:cxn modelId="{4FC40D97-FC51-49BB-950B-7B40C96D821D}" type="presParOf" srcId="{EA400C86-7239-4D11-A018-544AB982EDE8}" destId="{99676599-C3DA-4836-A294-CAECB1E5CFDB}" srcOrd="1" destOrd="0" presId="urn:microsoft.com/office/officeart/2005/8/layout/process3"/>
    <dgm:cxn modelId="{03D95A1C-41BB-4E7B-8267-9FC0008EC32F}" type="presParOf" srcId="{EA400C86-7239-4D11-A018-544AB982EDE8}" destId="{FCCABE5C-44B8-4CE0-BD8F-01C9A4B26791}" srcOrd="2" destOrd="0" presId="urn:microsoft.com/office/officeart/2005/8/layout/process3"/>
    <dgm:cxn modelId="{8AE84CE1-3EB1-4C3D-870B-59065FDDAE87}" type="presParOf" srcId="{3D12DE77-AA77-4644-94A9-D0A2D2200269}" destId="{13406079-6823-4A64-B597-68580EA631B4}" srcOrd="3" destOrd="0" presId="urn:microsoft.com/office/officeart/2005/8/layout/process3"/>
    <dgm:cxn modelId="{FDC6CC00-204B-4438-85D4-D88A62C4B7F1}" type="presParOf" srcId="{13406079-6823-4A64-B597-68580EA631B4}" destId="{52BAA617-582B-489E-8769-28175B6F3B47}" srcOrd="0" destOrd="0" presId="urn:microsoft.com/office/officeart/2005/8/layout/process3"/>
    <dgm:cxn modelId="{3FD7DB53-7682-480A-874C-A40F71A77F5E}" type="presParOf" srcId="{3D12DE77-AA77-4644-94A9-D0A2D2200269}" destId="{9CD0F8E0-004A-4366-B9AF-66143BDB0261}" srcOrd="4" destOrd="0" presId="urn:microsoft.com/office/officeart/2005/8/layout/process3"/>
    <dgm:cxn modelId="{D395E23E-80E2-4349-9BA9-1FD44DD9C333}" type="presParOf" srcId="{9CD0F8E0-004A-4366-B9AF-66143BDB0261}" destId="{8322D70F-15B4-4F1F-90E4-C3CAE3B7A45A}" srcOrd="0" destOrd="0" presId="urn:microsoft.com/office/officeart/2005/8/layout/process3"/>
    <dgm:cxn modelId="{D85FE17B-A38A-42FF-BA9F-6B6606DD90B9}" type="presParOf" srcId="{9CD0F8E0-004A-4366-B9AF-66143BDB0261}" destId="{D57E7C5A-89AB-4863-9309-43BED16412BC}" srcOrd="1" destOrd="0" presId="urn:microsoft.com/office/officeart/2005/8/layout/process3"/>
    <dgm:cxn modelId="{689CA8A6-4BC4-4952-B035-A356E4A3EF64}" type="presParOf" srcId="{9CD0F8E0-004A-4366-B9AF-66143BDB0261}" destId="{D501065F-CC7F-4616-BDA5-658C7D95DAB1}" srcOrd="2" destOrd="0" presId="urn:microsoft.com/office/officeart/2005/8/layout/process3"/>
    <dgm:cxn modelId="{A7FA5654-A6D9-4B57-A1A3-39B586E3F244}" type="presParOf" srcId="{3D12DE77-AA77-4644-94A9-D0A2D2200269}" destId="{796DD5B3-D783-42CD-B925-A876A1A4860A}" srcOrd="5" destOrd="0" presId="urn:microsoft.com/office/officeart/2005/8/layout/process3"/>
    <dgm:cxn modelId="{D06190B8-ED95-43CB-924C-9453BBCB6A0B}" type="presParOf" srcId="{796DD5B3-D783-42CD-B925-A876A1A4860A}" destId="{CFEAA528-F2B2-4B13-B056-003D1D9E6351}" srcOrd="0" destOrd="0" presId="urn:microsoft.com/office/officeart/2005/8/layout/process3"/>
    <dgm:cxn modelId="{64BCD14D-C6AE-4B2A-BCD9-D1C6BD6FE4B4}" type="presParOf" srcId="{3D12DE77-AA77-4644-94A9-D0A2D2200269}" destId="{60057582-3E29-4ED3-8834-90F9089345E4}" srcOrd="6" destOrd="0" presId="urn:microsoft.com/office/officeart/2005/8/layout/process3"/>
    <dgm:cxn modelId="{0C6EAFB8-5EEA-4F4E-9D65-56BF615A4D56}" type="presParOf" srcId="{60057582-3E29-4ED3-8834-90F9089345E4}" destId="{A37E5F57-1F16-460C-8F6A-614248A036DA}" srcOrd="0" destOrd="0" presId="urn:microsoft.com/office/officeart/2005/8/layout/process3"/>
    <dgm:cxn modelId="{66E07638-BEEF-4805-AB99-D693C3103530}" type="presParOf" srcId="{60057582-3E29-4ED3-8834-90F9089345E4}" destId="{2381D8B8-B3DB-4748-9CD6-E96DD1943533}" srcOrd="1" destOrd="0" presId="urn:microsoft.com/office/officeart/2005/8/layout/process3"/>
    <dgm:cxn modelId="{8A368238-6DA7-481A-B0A1-6A7290C9EC34}" type="presParOf" srcId="{60057582-3E29-4ED3-8834-90F9089345E4}" destId="{7D379DCD-85C2-46ED-9D93-A4FF2FDFFC9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98293-595C-4981-9584-8744A5935500}">
      <dsp:nvSpPr>
        <dsp:cNvPr id="0" name=""/>
        <dsp:cNvSpPr/>
      </dsp:nvSpPr>
      <dsp:spPr>
        <a:xfrm>
          <a:off x="5001" y="416594"/>
          <a:ext cx="2911677" cy="1164670"/>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GB" sz="1900" kern="1200" dirty="0"/>
            <a:t>FUNdamentals (U5-U8)</a:t>
          </a:r>
        </a:p>
      </dsp:txBody>
      <dsp:txXfrm>
        <a:off x="587336" y="416594"/>
        <a:ext cx="1747007" cy="1164670"/>
      </dsp:txXfrm>
    </dsp:sp>
    <dsp:sp modelId="{C220DE9D-24B7-48D4-90F5-4CA1165E8B5F}">
      <dsp:nvSpPr>
        <dsp:cNvPr id="0" name=""/>
        <dsp:cNvSpPr/>
      </dsp:nvSpPr>
      <dsp:spPr>
        <a:xfrm>
          <a:off x="2625511" y="416594"/>
          <a:ext cx="2911677" cy="1164670"/>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GB" sz="1900" kern="1200" dirty="0"/>
            <a:t>Foundation Phase </a:t>
          </a:r>
        </a:p>
        <a:p>
          <a:pPr marL="0" lvl="0" indent="0" algn="ctr" defTabSz="844550">
            <a:lnSpc>
              <a:spcPct val="90000"/>
            </a:lnSpc>
            <a:spcBef>
              <a:spcPct val="0"/>
            </a:spcBef>
            <a:spcAft>
              <a:spcPct val="35000"/>
            </a:spcAft>
            <a:buNone/>
          </a:pPr>
          <a:r>
            <a:rPr lang="en-GB" sz="1900" kern="1200" dirty="0"/>
            <a:t>(U9-U11)</a:t>
          </a:r>
        </a:p>
      </dsp:txBody>
      <dsp:txXfrm>
        <a:off x="3207846" y="416594"/>
        <a:ext cx="1747007" cy="1164670"/>
      </dsp:txXfrm>
    </dsp:sp>
    <dsp:sp modelId="{761F1F02-7F03-4129-8E42-86F8A6F7595B}">
      <dsp:nvSpPr>
        <dsp:cNvPr id="0" name=""/>
        <dsp:cNvSpPr/>
      </dsp:nvSpPr>
      <dsp:spPr>
        <a:xfrm>
          <a:off x="5246020" y="416594"/>
          <a:ext cx="2911677" cy="1164670"/>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GB" sz="1900" kern="1200" dirty="0"/>
            <a:t>Youth Development Phase </a:t>
          </a:r>
        </a:p>
        <a:p>
          <a:pPr marL="0" lvl="0" indent="0" algn="ctr" defTabSz="844550">
            <a:lnSpc>
              <a:spcPct val="90000"/>
            </a:lnSpc>
            <a:spcBef>
              <a:spcPct val="0"/>
            </a:spcBef>
            <a:spcAft>
              <a:spcPct val="35000"/>
            </a:spcAft>
            <a:buNone/>
          </a:pPr>
          <a:r>
            <a:rPr lang="en-GB" sz="1900" kern="1200" dirty="0"/>
            <a:t>(U12-U16)</a:t>
          </a:r>
        </a:p>
      </dsp:txBody>
      <dsp:txXfrm>
        <a:off x="5828355" y="416594"/>
        <a:ext cx="1747007" cy="1164670"/>
      </dsp:txXfrm>
    </dsp:sp>
    <dsp:sp modelId="{DA5C2BEA-2B9C-4D02-9B6B-22FC9AB42A74}">
      <dsp:nvSpPr>
        <dsp:cNvPr id="0" name=""/>
        <dsp:cNvSpPr/>
      </dsp:nvSpPr>
      <dsp:spPr>
        <a:xfrm>
          <a:off x="7866529" y="416594"/>
          <a:ext cx="2911677" cy="1164670"/>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GB" sz="1900" kern="1200" dirty="0"/>
            <a:t>Professional Development Phase </a:t>
          </a:r>
        </a:p>
        <a:p>
          <a:pPr marL="0" lvl="0" indent="0" algn="ctr" defTabSz="844550">
            <a:lnSpc>
              <a:spcPct val="90000"/>
            </a:lnSpc>
            <a:spcBef>
              <a:spcPct val="0"/>
            </a:spcBef>
            <a:spcAft>
              <a:spcPct val="35000"/>
            </a:spcAft>
            <a:buNone/>
          </a:pPr>
          <a:r>
            <a:rPr lang="en-GB" sz="1900" kern="1200" dirty="0"/>
            <a:t>(U17-U23)</a:t>
          </a:r>
        </a:p>
      </dsp:txBody>
      <dsp:txXfrm>
        <a:off x="8448864" y="416594"/>
        <a:ext cx="1747007" cy="1164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BC6E0-4974-424E-9AD6-D8155C2E1447}">
      <dsp:nvSpPr>
        <dsp:cNvPr id="0" name=""/>
        <dsp:cNvSpPr/>
      </dsp:nvSpPr>
      <dsp:spPr>
        <a:xfrm>
          <a:off x="1404" y="174384"/>
          <a:ext cx="1764528" cy="7892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GB" sz="1400" kern="1200" dirty="0"/>
            <a:t>FUNdamentals</a:t>
          </a:r>
        </a:p>
      </dsp:txBody>
      <dsp:txXfrm>
        <a:off x="1404" y="174384"/>
        <a:ext cx="1764528" cy="526135"/>
      </dsp:txXfrm>
    </dsp:sp>
    <dsp:sp modelId="{032DCEBB-28FE-4CA1-A10E-ECFC57FDC443}">
      <dsp:nvSpPr>
        <dsp:cNvPr id="0" name=""/>
        <dsp:cNvSpPr/>
      </dsp:nvSpPr>
      <dsp:spPr>
        <a:xfrm>
          <a:off x="362813" y="700520"/>
          <a:ext cx="1764528" cy="4146187"/>
        </a:xfrm>
        <a:prstGeom prst="roundRect">
          <a:avLst>
            <a:gd name="adj" fmla="val 10000"/>
          </a:avLst>
        </a:prstGeom>
        <a:solidFill>
          <a:schemeClr val="accent1">
            <a:lumMod val="20000"/>
            <a:lumOff val="8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Training is Mixed</a:t>
          </a:r>
        </a:p>
        <a:p>
          <a:pPr marL="114300" lvl="1" indent="-114300" algn="l" defTabSz="622300">
            <a:lnSpc>
              <a:spcPct val="90000"/>
            </a:lnSpc>
            <a:spcBef>
              <a:spcPct val="0"/>
            </a:spcBef>
            <a:spcAft>
              <a:spcPct val="15000"/>
            </a:spcAft>
            <a:buChar char="•"/>
          </a:pPr>
          <a:r>
            <a:rPr lang="en-GB" sz="1400" kern="1200" dirty="0"/>
            <a:t>Teams are Mixed</a:t>
          </a:r>
        </a:p>
        <a:p>
          <a:pPr marL="114300" lvl="1" indent="-114300" algn="l" defTabSz="622300">
            <a:lnSpc>
              <a:spcPct val="90000"/>
            </a:lnSpc>
            <a:spcBef>
              <a:spcPct val="0"/>
            </a:spcBef>
            <a:spcAft>
              <a:spcPct val="15000"/>
            </a:spcAft>
            <a:buChar char="•"/>
          </a:pPr>
          <a:r>
            <a:rPr lang="en-GB" sz="1400" kern="1200" dirty="0"/>
            <a:t>During U8 season communication on streaming is shared with Players &amp; Parents to allow time for discussion.  </a:t>
          </a:r>
        </a:p>
      </dsp:txBody>
      <dsp:txXfrm>
        <a:off x="414494" y="752201"/>
        <a:ext cx="1661166" cy="4042825"/>
      </dsp:txXfrm>
    </dsp:sp>
    <dsp:sp modelId="{D1AAB90F-A4A3-4A71-BFF0-05ED11DF68AD}">
      <dsp:nvSpPr>
        <dsp:cNvPr id="0" name=""/>
        <dsp:cNvSpPr/>
      </dsp:nvSpPr>
      <dsp:spPr>
        <a:xfrm>
          <a:off x="2033429" y="217794"/>
          <a:ext cx="567091" cy="4393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033429" y="305657"/>
        <a:ext cx="435296" cy="263590"/>
      </dsp:txXfrm>
    </dsp:sp>
    <dsp:sp modelId="{99676599-C3DA-4836-A294-CAECB1E5CFDB}">
      <dsp:nvSpPr>
        <dsp:cNvPr id="0" name=""/>
        <dsp:cNvSpPr/>
      </dsp:nvSpPr>
      <dsp:spPr>
        <a:xfrm>
          <a:off x="2835917" y="174384"/>
          <a:ext cx="1764528" cy="7892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GB" sz="1400" kern="1200" dirty="0"/>
            <a:t>Foundation Phase</a:t>
          </a:r>
        </a:p>
      </dsp:txBody>
      <dsp:txXfrm>
        <a:off x="2835917" y="174384"/>
        <a:ext cx="1764528" cy="526135"/>
      </dsp:txXfrm>
    </dsp:sp>
    <dsp:sp modelId="{FCCABE5C-44B8-4CE0-BD8F-01C9A4B26791}">
      <dsp:nvSpPr>
        <dsp:cNvPr id="0" name=""/>
        <dsp:cNvSpPr/>
      </dsp:nvSpPr>
      <dsp:spPr>
        <a:xfrm>
          <a:off x="3197327" y="700520"/>
          <a:ext cx="1764528" cy="4146187"/>
        </a:xfrm>
        <a:prstGeom prst="roundRect">
          <a:avLst>
            <a:gd name="adj" fmla="val 10000"/>
          </a:avLst>
        </a:prstGeom>
        <a:solidFill>
          <a:schemeClr val="accent1">
            <a:lumMod val="20000"/>
            <a:lumOff val="8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Training is streamed but Age-Group Centred, teams should train at same venue &amp; time as each other if possible.</a:t>
          </a:r>
        </a:p>
        <a:p>
          <a:pPr marL="114300" lvl="1" indent="-114300" algn="l" defTabSz="622300">
            <a:lnSpc>
              <a:spcPct val="90000"/>
            </a:lnSpc>
            <a:spcBef>
              <a:spcPct val="0"/>
            </a:spcBef>
            <a:spcAft>
              <a:spcPct val="15000"/>
            </a:spcAft>
            <a:buChar char="•"/>
          </a:pPr>
          <a:r>
            <a:rPr lang="en-GB" sz="1400" kern="1200" dirty="0"/>
            <a:t>Players assessed pre-season and  streamed.	 </a:t>
          </a:r>
        </a:p>
        <a:p>
          <a:pPr marL="114300" lvl="1" indent="-114300" algn="l" defTabSz="622300">
            <a:lnSpc>
              <a:spcPct val="90000"/>
            </a:lnSpc>
            <a:spcBef>
              <a:spcPct val="0"/>
            </a:spcBef>
            <a:spcAft>
              <a:spcPct val="15000"/>
            </a:spcAft>
            <a:buChar char="•"/>
          </a:pPr>
          <a:r>
            <a:rPr lang="en-GB" sz="1400" kern="1200" dirty="0"/>
            <a:t>Players may move teams at any time during season.</a:t>
          </a:r>
        </a:p>
      </dsp:txBody>
      <dsp:txXfrm>
        <a:off x="3249008" y="752201"/>
        <a:ext cx="1661166" cy="4042825"/>
      </dsp:txXfrm>
    </dsp:sp>
    <dsp:sp modelId="{13406079-6823-4A64-B597-68580EA631B4}">
      <dsp:nvSpPr>
        <dsp:cNvPr id="0" name=""/>
        <dsp:cNvSpPr/>
      </dsp:nvSpPr>
      <dsp:spPr>
        <a:xfrm>
          <a:off x="4867943" y="217794"/>
          <a:ext cx="567091" cy="4393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867943" y="305657"/>
        <a:ext cx="435296" cy="263590"/>
      </dsp:txXfrm>
    </dsp:sp>
    <dsp:sp modelId="{D57E7C5A-89AB-4863-9309-43BED16412BC}">
      <dsp:nvSpPr>
        <dsp:cNvPr id="0" name=""/>
        <dsp:cNvSpPr/>
      </dsp:nvSpPr>
      <dsp:spPr>
        <a:xfrm>
          <a:off x="5670431" y="174384"/>
          <a:ext cx="1764528" cy="7892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GB" sz="1400" kern="1200" dirty="0"/>
            <a:t>Youth Development Phase</a:t>
          </a:r>
        </a:p>
      </dsp:txBody>
      <dsp:txXfrm>
        <a:off x="5670431" y="174384"/>
        <a:ext cx="1764528" cy="526135"/>
      </dsp:txXfrm>
    </dsp:sp>
    <dsp:sp modelId="{D501065F-CC7F-4616-BDA5-658C7D95DAB1}">
      <dsp:nvSpPr>
        <dsp:cNvPr id="0" name=""/>
        <dsp:cNvSpPr/>
      </dsp:nvSpPr>
      <dsp:spPr>
        <a:xfrm>
          <a:off x="6031841" y="700520"/>
          <a:ext cx="1764528" cy="4146187"/>
        </a:xfrm>
        <a:prstGeom prst="roundRect">
          <a:avLst>
            <a:gd name="adj" fmla="val 10000"/>
          </a:avLst>
        </a:prstGeom>
        <a:solidFill>
          <a:schemeClr val="accent1">
            <a:lumMod val="20000"/>
            <a:lumOff val="8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Training is streamed and teams may become more independent of each other now.</a:t>
          </a:r>
        </a:p>
        <a:p>
          <a:pPr marL="114300" lvl="1" indent="-114300" algn="l" defTabSz="622300">
            <a:lnSpc>
              <a:spcPct val="90000"/>
            </a:lnSpc>
            <a:spcBef>
              <a:spcPct val="0"/>
            </a:spcBef>
            <a:spcAft>
              <a:spcPct val="15000"/>
            </a:spcAft>
            <a:buChar char="•"/>
          </a:pPr>
          <a:r>
            <a:rPr lang="en-GB" sz="1400" kern="1200" dirty="0"/>
            <a:t>Players assessed pre-season and streamed.</a:t>
          </a:r>
        </a:p>
        <a:p>
          <a:pPr marL="114300" lvl="1" indent="-114300" algn="l" defTabSz="622300">
            <a:lnSpc>
              <a:spcPct val="90000"/>
            </a:lnSpc>
            <a:spcBef>
              <a:spcPct val="0"/>
            </a:spcBef>
            <a:spcAft>
              <a:spcPct val="15000"/>
            </a:spcAft>
            <a:buChar char="•"/>
          </a:pPr>
          <a:r>
            <a:rPr lang="en-GB" sz="1400" kern="1200" dirty="0"/>
            <a:t>Mid-season assessment with changes made during Xmas break.</a:t>
          </a:r>
        </a:p>
        <a:p>
          <a:pPr marL="114300" lvl="1" indent="-114300" algn="l" defTabSz="622300">
            <a:lnSpc>
              <a:spcPct val="90000"/>
            </a:lnSpc>
            <a:spcBef>
              <a:spcPct val="0"/>
            </a:spcBef>
            <a:spcAft>
              <a:spcPct val="15000"/>
            </a:spcAft>
            <a:buChar char="•"/>
          </a:pPr>
          <a:r>
            <a:rPr lang="en-GB" sz="1400" kern="1200" dirty="0"/>
            <a:t>U15/U16 minimal movement between streams. </a:t>
          </a:r>
        </a:p>
        <a:p>
          <a:pPr marL="114300" lvl="1" indent="-114300" algn="l" defTabSz="622300">
            <a:lnSpc>
              <a:spcPct val="90000"/>
            </a:lnSpc>
            <a:spcBef>
              <a:spcPct val="0"/>
            </a:spcBef>
            <a:spcAft>
              <a:spcPct val="15000"/>
            </a:spcAft>
            <a:buChar char="•"/>
          </a:pPr>
          <a:endParaRPr lang="en-GB" sz="1400" kern="1200" dirty="0"/>
        </a:p>
      </dsp:txBody>
      <dsp:txXfrm>
        <a:off x="6083522" y="752201"/>
        <a:ext cx="1661166" cy="4042825"/>
      </dsp:txXfrm>
    </dsp:sp>
    <dsp:sp modelId="{796DD5B3-D783-42CD-B925-A876A1A4860A}">
      <dsp:nvSpPr>
        <dsp:cNvPr id="0" name=""/>
        <dsp:cNvSpPr/>
      </dsp:nvSpPr>
      <dsp:spPr>
        <a:xfrm>
          <a:off x="7702456" y="217794"/>
          <a:ext cx="567091" cy="4393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7702456" y="305657"/>
        <a:ext cx="435296" cy="263590"/>
      </dsp:txXfrm>
    </dsp:sp>
    <dsp:sp modelId="{2381D8B8-B3DB-4748-9CD6-E96DD1943533}">
      <dsp:nvSpPr>
        <dsp:cNvPr id="0" name=""/>
        <dsp:cNvSpPr/>
      </dsp:nvSpPr>
      <dsp:spPr>
        <a:xfrm>
          <a:off x="8504945" y="174384"/>
          <a:ext cx="1764528" cy="7892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GB" sz="1400" kern="1200" dirty="0"/>
            <a:t>Professional Development Phase</a:t>
          </a:r>
        </a:p>
      </dsp:txBody>
      <dsp:txXfrm>
        <a:off x="8504945" y="174384"/>
        <a:ext cx="1764528" cy="526135"/>
      </dsp:txXfrm>
    </dsp:sp>
    <dsp:sp modelId="{7D379DCD-85C2-46ED-9D93-A4FF2FDFFC96}">
      <dsp:nvSpPr>
        <dsp:cNvPr id="0" name=""/>
        <dsp:cNvSpPr/>
      </dsp:nvSpPr>
      <dsp:spPr>
        <a:xfrm>
          <a:off x="8866354" y="700520"/>
          <a:ext cx="1764528" cy="4146187"/>
        </a:xfrm>
        <a:prstGeom prst="roundRect">
          <a:avLst>
            <a:gd name="adj" fmla="val 10000"/>
          </a:avLst>
        </a:prstGeom>
        <a:solidFill>
          <a:schemeClr val="accent1">
            <a:lumMod val="20000"/>
            <a:lumOff val="8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U17 - Streamed teams continue if sufficient players.</a:t>
          </a:r>
        </a:p>
        <a:p>
          <a:pPr marL="114300" lvl="1" indent="-114300" algn="l" defTabSz="622300">
            <a:lnSpc>
              <a:spcPct val="90000"/>
            </a:lnSpc>
            <a:spcBef>
              <a:spcPct val="0"/>
            </a:spcBef>
            <a:spcAft>
              <a:spcPct val="15000"/>
            </a:spcAft>
            <a:buChar char="•"/>
          </a:pPr>
          <a:r>
            <a:rPr lang="en-GB" sz="1400" kern="1200" dirty="0"/>
            <a:t>U18 – Probably only sufficient players to maintain a single U18 team. All players will be registered for Swifts.</a:t>
          </a:r>
        </a:p>
        <a:p>
          <a:pPr marL="114300" lvl="1" indent="-114300" algn="l" defTabSz="622300">
            <a:lnSpc>
              <a:spcPct val="90000"/>
            </a:lnSpc>
            <a:spcBef>
              <a:spcPct val="0"/>
            </a:spcBef>
            <a:spcAft>
              <a:spcPct val="15000"/>
            </a:spcAft>
            <a:buChar char="•"/>
          </a:pPr>
          <a:r>
            <a:rPr lang="en-GB" sz="1400" kern="1200" dirty="0"/>
            <a:t>U19 – U23 Andover NS Swifts</a:t>
          </a:r>
        </a:p>
      </dsp:txBody>
      <dsp:txXfrm>
        <a:off x="8918035" y="752201"/>
        <a:ext cx="1661166" cy="40428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52B20-CA14-42F0-BB09-290325D2995E}" type="datetimeFigureOut">
              <a:rPr lang="en-GB" smtClean="0"/>
              <a:t>20/04/2021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B164A-C4BF-40E5-A858-83ED040F32D1}" type="slidenum">
              <a:rPr lang="en-GB" smtClean="0"/>
              <a:t>‹#›</a:t>
            </a:fld>
            <a:endParaRPr lang="en-GB"/>
          </a:p>
        </p:txBody>
      </p:sp>
    </p:spTree>
    <p:extLst>
      <p:ext uri="{BB962C8B-B14F-4D97-AF65-F5344CB8AC3E}">
        <p14:creationId xmlns:p14="http://schemas.microsoft.com/office/powerpoint/2010/main" val="155694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842C6C-3BDA-45EB-834D-7075E0CFF779}" type="datetime1">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3C3D7-113E-41DF-A20F-0067F2706F01}" type="slidenum">
              <a:rPr lang="en-GB" smtClean="0"/>
              <a:t>‹#›</a:t>
            </a:fld>
            <a:endParaRPr lang="en-GB"/>
          </a:p>
        </p:txBody>
      </p:sp>
    </p:spTree>
    <p:extLst>
      <p:ext uri="{BB962C8B-B14F-4D97-AF65-F5344CB8AC3E}">
        <p14:creationId xmlns:p14="http://schemas.microsoft.com/office/powerpoint/2010/main" val="429250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71267-D705-42CE-B987-CDEE574D6BA1}" type="datetime1">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3C3D7-113E-41DF-A20F-0067F2706F01}" type="slidenum">
              <a:rPr lang="en-GB" smtClean="0"/>
              <a:t>‹#›</a:t>
            </a:fld>
            <a:endParaRPr lang="en-GB"/>
          </a:p>
        </p:txBody>
      </p:sp>
    </p:spTree>
    <p:extLst>
      <p:ext uri="{BB962C8B-B14F-4D97-AF65-F5344CB8AC3E}">
        <p14:creationId xmlns:p14="http://schemas.microsoft.com/office/powerpoint/2010/main" val="179625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919C7B-4DE6-4F9E-B4F1-746B7347248D}" type="datetime1">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3C3D7-113E-41DF-A20F-0067F2706F01}"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7638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B17A90-7E57-4CC9-85EC-BBF0AE9F68E6}" type="datetime1">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3C3D7-113E-41DF-A20F-0067F2706F01}" type="slidenum">
              <a:rPr lang="en-GB" smtClean="0"/>
              <a:t>‹#›</a:t>
            </a:fld>
            <a:endParaRPr lang="en-GB"/>
          </a:p>
        </p:txBody>
      </p:sp>
    </p:spTree>
    <p:extLst>
      <p:ext uri="{BB962C8B-B14F-4D97-AF65-F5344CB8AC3E}">
        <p14:creationId xmlns:p14="http://schemas.microsoft.com/office/powerpoint/2010/main" val="2001974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E0211-E966-4E5A-8498-CC7577B16C97}" type="datetime1">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3C3D7-113E-41DF-A20F-0067F2706F0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7761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FFFA7D-FF74-4582-99E8-58BFC6030E96}" type="datetime1">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3C3D7-113E-41DF-A20F-0067F2706F01}" type="slidenum">
              <a:rPr lang="en-GB" smtClean="0"/>
              <a:t>‹#›</a:t>
            </a:fld>
            <a:endParaRPr lang="en-GB"/>
          </a:p>
        </p:txBody>
      </p:sp>
    </p:spTree>
    <p:extLst>
      <p:ext uri="{BB962C8B-B14F-4D97-AF65-F5344CB8AC3E}">
        <p14:creationId xmlns:p14="http://schemas.microsoft.com/office/powerpoint/2010/main" val="151509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CD3FA7-A084-40FF-8E1E-C770CA140C81}" type="datetime1">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3C3D7-113E-41DF-A20F-0067F2706F01}" type="slidenum">
              <a:rPr lang="en-GB" smtClean="0"/>
              <a:t>‹#›</a:t>
            </a:fld>
            <a:endParaRPr lang="en-GB"/>
          </a:p>
        </p:txBody>
      </p:sp>
    </p:spTree>
    <p:extLst>
      <p:ext uri="{BB962C8B-B14F-4D97-AF65-F5344CB8AC3E}">
        <p14:creationId xmlns:p14="http://schemas.microsoft.com/office/powerpoint/2010/main" val="3055244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4BE1D1-D28F-43F1-B610-C56135A108E3}" type="datetime1">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3C3D7-113E-41DF-A20F-0067F2706F01}" type="slidenum">
              <a:rPr lang="en-GB" smtClean="0"/>
              <a:t>‹#›</a:t>
            </a:fld>
            <a:endParaRPr lang="en-GB"/>
          </a:p>
        </p:txBody>
      </p:sp>
    </p:spTree>
    <p:extLst>
      <p:ext uri="{BB962C8B-B14F-4D97-AF65-F5344CB8AC3E}">
        <p14:creationId xmlns:p14="http://schemas.microsoft.com/office/powerpoint/2010/main" val="49124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52EB-5676-44D4-A121-4828BCA636AC}" type="datetime1">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3C3D7-113E-41DF-A20F-0067F2706F01}" type="slidenum">
              <a:rPr lang="en-GB" smtClean="0"/>
              <a:t>‹#›</a:t>
            </a:fld>
            <a:endParaRPr lang="en-GB"/>
          </a:p>
        </p:txBody>
      </p:sp>
    </p:spTree>
    <p:extLst>
      <p:ext uri="{BB962C8B-B14F-4D97-AF65-F5344CB8AC3E}">
        <p14:creationId xmlns:p14="http://schemas.microsoft.com/office/powerpoint/2010/main" val="187449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79E2DA-B0C2-45A1-B4E1-68AE8997AEB4}" type="datetime1">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3C3D7-113E-41DF-A20F-0067F2706F01}" type="slidenum">
              <a:rPr lang="en-GB" smtClean="0"/>
              <a:t>‹#›</a:t>
            </a:fld>
            <a:endParaRPr lang="en-GB"/>
          </a:p>
        </p:txBody>
      </p:sp>
    </p:spTree>
    <p:extLst>
      <p:ext uri="{BB962C8B-B14F-4D97-AF65-F5344CB8AC3E}">
        <p14:creationId xmlns:p14="http://schemas.microsoft.com/office/powerpoint/2010/main" val="263403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CA5015-1E12-4DE3-89BC-318F0EDEB6BA}" type="datetime1">
              <a:rPr lang="en-GB" smtClean="0"/>
              <a:t>20/04/2021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3C3D7-113E-41DF-A20F-0067F2706F01}" type="slidenum">
              <a:rPr lang="en-GB" smtClean="0"/>
              <a:t>‹#›</a:t>
            </a:fld>
            <a:endParaRPr lang="en-GB"/>
          </a:p>
        </p:txBody>
      </p:sp>
    </p:spTree>
    <p:extLst>
      <p:ext uri="{BB962C8B-B14F-4D97-AF65-F5344CB8AC3E}">
        <p14:creationId xmlns:p14="http://schemas.microsoft.com/office/powerpoint/2010/main" val="344967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577179-C8F8-4318-97E3-893C62A4A6D9}" type="datetime1">
              <a:rPr lang="en-GB" smtClean="0"/>
              <a:t>20/04/2021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53C3D7-113E-41DF-A20F-0067F2706F01}" type="slidenum">
              <a:rPr lang="en-GB" smtClean="0"/>
              <a:t>‹#›</a:t>
            </a:fld>
            <a:endParaRPr lang="en-GB"/>
          </a:p>
        </p:txBody>
      </p:sp>
    </p:spTree>
    <p:extLst>
      <p:ext uri="{BB962C8B-B14F-4D97-AF65-F5344CB8AC3E}">
        <p14:creationId xmlns:p14="http://schemas.microsoft.com/office/powerpoint/2010/main" val="15942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437974-4898-4800-B1A9-D2456BF057BB}" type="datetime1">
              <a:rPr lang="en-GB" smtClean="0"/>
              <a:t>20/04/2021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53C3D7-113E-41DF-A20F-0067F2706F01}" type="slidenum">
              <a:rPr lang="en-GB" smtClean="0"/>
              <a:t>‹#›</a:t>
            </a:fld>
            <a:endParaRPr lang="en-GB"/>
          </a:p>
        </p:txBody>
      </p:sp>
    </p:spTree>
    <p:extLst>
      <p:ext uri="{BB962C8B-B14F-4D97-AF65-F5344CB8AC3E}">
        <p14:creationId xmlns:p14="http://schemas.microsoft.com/office/powerpoint/2010/main" val="233910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F67EA-8E15-493B-8F79-7B6CE3A0A8C8}" type="datetime1">
              <a:rPr lang="en-GB" smtClean="0"/>
              <a:t>20/04/2021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53C3D7-113E-41DF-A20F-0067F2706F01}" type="slidenum">
              <a:rPr lang="en-GB" smtClean="0"/>
              <a:t>‹#›</a:t>
            </a:fld>
            <a:endParaRPr lang="en-GB"/>
          </a:p>
        </p:txBody>
      </p:sp>
    </p:spTree>
    <p:extLst>
      <p:ext uri="{BB962C8B-B14F-4D97-AF65-F5344CB8AC3E}">
        <p14:creationId xmlns:p14="http://schemas.microsoft.com/office/powerpoint/2010/main" val="1932541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888745-5272-4C09-907E-05116EA9BCCD}" type="datetime1">
              <a:rPr lang="en-GB" smtClean="0"/>
              <a:t>20/04/2021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3C3D7-113E-41DF-A20F-0067F2706F01}" type="slidenum">
              <a:rPr lang="en-GB" smtClean="0"/>
              <a:t>‹#›</a:t>
            </a:fld>
            <a:endParaRPr lang="en-GB"/>
          </a:p>
        </p:txBody>
      </p:sp>
    </p:spTree>
    <p:extLst>
      <p:ext uri="{BB962C8B-B14F-4D97-AF65-F5344CB8AC3E}">
        <p14:creationId xmlns:p14="http://schemas.microsoft.com/office/powerpoint/2010/main" val="113240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6E6226-F315-4241-B1BF-1141579C2D31}" type="datetime1">
              <a:rPr lang="en-GB" smtClean="0"/>
              <a:t>20/04/2021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3C3D7-113E-41DF-A20F-0067F2706F01}" type="slidenum">
              <a:rPr lang="en-GB" smtClean="0"/>
              <a:t>‹#›</a:t>
            </a:fld>
            <a:endParaRPr lang="en-GB"/>
          </a:p>
        </p:txBody>
      </p:sp>
    </p:spTree>
    <p:extLst>
      <p:ext uri="{BB962C8B-B14F-4D97-AF65-F5344CB8AC3E}">
        <p14:creationId xmlns:p14="http://schemas.microsoft.com/office/powerpoint/2010/main" val="381105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EA7E04-0199-4D73-8B8F-2FCEEFBC3DB3}" type="datetime1">
              <a:rPr lang="en-GB" smtClean="0"/>
              <a:t>20/04/2021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1543777" y="0"/>
            <a:ext cx="683339" cy="365125"/>
          </a:xfrm>
          <a:prstGeom prst="rect">
            <a:avLst/>
          </a:prstGeom>
        </p:spPr>
        <p:txBody>
          <a:bodyPr vert="horz" lIns="91440" tIns="45720" rIns="91440" bIns="45720" rtlCol="0" anchor="ctr"/>
          <a:lstStyle>
            <a:lvl1pPr algn="r">
              <a:defRPr sz="1000">
                <a:solidFill>
                  <a:schemeClr val="bg1"/>
                </a:solidFill>
              </a:defRPr>
            </a:lvl1pPr>
          </a:lstStyle>
          <a:p>
            <a:fld id="{1053C3D7-113E-41DF-A20F-0067F2706F01}" type="slidenum">
              <a:rPr lang="en-GB" smtClean="0"/>
              <a:pPr/>
              <a:t>‹#›</a:t>
            </a:fld>
            <a:endParaRPr lang="en-GB" dirty="0"/>
          </a:p>
        </p:txBody>
      </p:sp>
      <p:pic>
        <p:nvPicPr>
          <p:cNvPr id="19" name="Picture 18" descr="Logo&#10;&#10;Description automatically generated">
            <a:extLst>
              <a:ext uri="{FF2B5EF4-FFF2-40B4-BE49-F238E27FC236}">
                <a16:creationId xmlns:a16="http://schemas.microsoft.com/office/drawing/2014/main" id="{AADDE90F-F603-4100-8791-DBB29B968E3C}"/>
              </a:ext>
            </a:extLst>
          </p:cNvPr>
          <p:cNvPicPr>
            <a:picLocks noChangeAspect="1"/>
          </p:cNvPicPr>
          <p:nvPr userDrawn="1"/>
        </p:nvPicPr>
        <p:blipFill>
          <a:blip r:embed="rId18">
            <a:extLst>
              <a:ext uri="{BEBA8EAE-BF5A-486C-A8C5-ECC9F3942E4B}">
                <a14:imgProps xmlns:a14="http://schemas.microsoft.com/office/drawing/2010/main">
                  <a14:imgLayer r:embed="rId19">
                    <a14:imgEffect>
                      <a14:backgroundRemoval t="2153" b="93738" l="7295" r="92883">
                        <a14:foregroundMark x1="20819" y1="19961" x2="20819" y2="19961"/>
                        <a14:foregroundMark x1="23665" y1="19961" x2="23665" y2="19961"/>
                        <a14:foregroundMark x1="28826" y1="15264" x2="28826" y2="15264"/>
                        <a14:foregroundMark x1="41993" y1="10959" x2="41993" y2="10959"/>
                        <a14:foregroundMark x1="61388" y1="8806" x2="61388" y2="8806"/>
                        <a14:foregroundMark x1="61744" y1="8806" x2="61744" y2="8806"/>
                        <a14:foregroundMark x1="62278" y1="9198" x2="62278" y2="9198"/>
                        <a14:foregroundMark x1="56584" y1="4305" x2="56584" y2="4305"/>
                        <a14:foregroundMark x1="57473" y1="4305" x2="57473" y2="4305"/>
                        <a14:foregroundMark x1="49110" y1="2348" x2="49110" y2="2348"/>
                        <a14:foregroundMark x1="8185" y1="43640" x2="8185" y2="43640"/>
                        <a14:foregroundMark x1="7829" y1="43249" x2="7829" y2="43249"/>
                        <a14:foregroundMark x1="11032" y1="48532" x2="11032" y2="48532"/>
                        <a14:foregroundMark x1="11210" y1="48337" x2="11210" y2="48337"/>
                        <a14:foregroundMark x1="41459" y1="55577" x2="41459" y2="55577"/>
                        <a14:foregroundMark x1="41993" y1="55577" x2="41993" y2="55577"/>
                        <a14:foregroundMark x1="57117" y1="34051" x2="57117" y2="34051"/>
                        <a14:foregroundMark x1="57473" y1="34051" x2="57473" y2="34051"/>
                        <a14:foregroundMark x1="45907" y1="21722" x2="45907" y2="21722"/>
                        <a14:foregroundMark x1="47153" y1="21526" x2="47153" y2="21526"/>
                        <a14:foregroundMark x1="47153" y1="20548" x2="62278" y2="24266"/>
                        <a14:foregroundMark x1="62278" y1="24266" x2="72242" y2="30137"/>
                        <a14:foregroundMark x1="72242" y1="30137" x2="74911" y2="36791"/>
                        <a14:foregroundMark x1="77580" y1="39335" x2="79004" y2="74951"/>
                        <a14:foregroundMark x1="79004" y1="74951" x2="63701" y2="87280"/>
                        <a14:foregroundMark x1="63701" y1="87280" x2="58007" y2="86497"/>
                        <a14:foregroundMark x1="43416" y1="11937" x2="18861" y2="15264"/>
                        <a14:foregroundMark x1="18861" y1="15264" x2="8007" y2="46184"/>
                        <a14:foregroundMark x1="8007" y1="46184" x2="8363" y2="57926"/>
                        <a14:foregroundMark x1="8363" y1="57926" x2="14057" y2="61840"/>
                        <a14:foregroundMark x1="11744" y1="55382" x2="23843" y2="61840"/>
                        <a14:foregroundMark x1="23843" y1="61840" x2="43416" y2="64579"/>
                        <a14:foregroundMark x1="43416" y1="64579" x2="54626" y2="64579"/>
                        <a14:foregroundMark x1="54626" y1="64579" x2="66904" y2="64775"/>
                        <a14:foregroundMark x1="66904" y1="64775" x2="77402" y2="64579"/>
                        <a14:foregroundMark x1="77402" y1="64579" x2="78470" y2="63992"/>
                        <a14:foregroundMark x1="45907" y1="10763" x2="81317" y2="61840"/>
                        <a14:foregroundMark x1="81317" y1="61840" x2="79004" y2="72016"/>
                        <a14:foregroundMark x1="79004" y1="72016" x2="72776" y2="79256"/>
                        <a14:foregroundMark x1="72776" y1="79256" x2="44840" y2="91389"/>
                        <a14:foregroundMark x1="44840" y1="91389" x2="22242" y2="71233"/>
                        <a14:foregroundMark x1="22242" y1="71233" x2="12989" y2="50685"/>
                        <a14:foregroundMark x1="12989" y1="50685" x2="12278" y2="39530"/>
                        <a14:foregroundMark x1="12278" y1="39530" x2="21708" y2="21722"/>
                        <a14:foregroundMark x1="21708" y1="21722" x2="29715" y2="15656"/>
                        <a14:foregroundMark x1="29715" y1="15656" x2="46619" y2="11350"/>
                        <a14:foregroundMark x1="54093" y1="74364" x2="54093" y2="74364"/>
                        <a14:foregroundMark x1="37011" y1="76321" x2="37011" y2="76321"/>
                        <a14:foregroundMark x1="37900" y1="75930" x2="37900" y2="75930"/>
                        <a14:foregroundMark x1="19395" y1="33464" x2="19395" y2="33464"/>
                        <a14:foregroundMark x1="19929" y1="33072" x2="19929" y2="33072"/>
                        <a14:foregroundMark x1="13523" y1="33464" x2="26690" y2="35616"/>
                        <a14:foregroundMark x1="26690" y1="35616" x2="49110" y2="50098"/>
                        <a14:foregroundMark x1="22420" y1="63014" x2="72242" y2="87671"/>
                        <a14:foregroundMark x1="87367" y1="49706" x2="87367" y2="49706"/>
                        <a14:foregroundMark x1="45730" y1="93738" x2="45730" y2="93738"/>
                        <a14:foregroundMark x1="45907" y1="59100" x2="45907" y2="59100"/>
                        <a14:foregroundMark x1="26690" y1="36595" x2="43416" y2="51663"/>
                        <a14:foregroundMark x1="43416" y1="51663" x2="44840" y2="53425"/>
                        <a14:foregroundMark x1="33986" y1="29550" x2="48754" y2="38943"/>
                        <a14:foregroundMark x1="53203" y1="41487" x2="59431" y2="52838"/>
                        <a14:foregroundMark x1="92883" y1="47358" x2="92883" y2="47358"/>
                      </a14:backgroundRemoval>
                    </a14:imgEffect>
                  </a14:imgLayer>
                </a14:imgProps>
              </a:ext>
              <a:ext uri="{28A0092B-C50C-407E-A947-70E740481C1C}">
                <a14:useLocalDpi xmlns:a14="http://schemas.microsoft.com/office/drawing/2010/main" val="0"/>
              </a:ext>
            </a:extLst>
          </a:blip>
          <a:stretch>
            <a:fillRect/>
          </a:stretch>
        </p:blipFill>
        <p:spPr>
          <a:xfrm>
            <a:off x="11115675" y="5834848"/>
            <a:ext cx="1133648" cy="1031619"/>
          </a:xfrm>
          <a:prstGeom prst="rect">
            <a:avLst/>
          </a:prstGeom>
        </p:spPr>
      </p:pic>
    </p:spTree>
    <p:extLst>
      <p:ext uri="{BB962C8B-B14F-4D97-AF65-F5344CB8AC3E}">
        <p14:creationId xmlns:p14="http://schemas.microsoft.com/office/powerpoint/2010/main" val="37459315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827A21-89AC-45B2-8756-9E24ACCEA10A}"/>
              </a:ext>
            </a:extLst>
          </p:cNvPr>
          <p:cNvSpPr>
            <a:spLocks noGrp="1"/>
          </p:cNvSpPr>
          <p:nvPr>
            <p:ph type="ctrTitle"/>
          </p:nvPr>
        </p:nvSpPr>
        <p:spPr>
          <a:xfrm>
            <a:off x="4974337" y="1265314"/>
            <a:ext cx="4299666" cy="3249131"/>
          </a:xfrm>
        </p:spPr>
        <p:txBody>
          <a:bodyPr>
            <a:normAutofit/>
          </a:bodyPr>
          <a:lstStyle/>
          <a:p>
            <a:pPr algn="l">
              <a:lnSpc>
                <a:spcPct val="90000"/>
              </a:lnSpc>
            </a:pPr>
            <a:r>
              <a:rPr lang="en-GB" sz="4200" dirty="0"/>
              <a:t>ANSY FC Streaming Policy &amp; Process </a:t>
            </a:r>
            <a:br>
              <a:rPr lang="en-GB" sz="4200" dirty="0"/>
            </a:br>
            <a:endParaRPr lang="en-GB" sz="4200" dirty="0"/>
          </a:p>
        </p:txBody>
      </p:sp>
      <p:sp>
        <p:nvSpPr>
          <p:cNvPr id="5" name="Subtitle 4">
            <a:extLst>
              <a:ext uri="{FF2B5EF4-FFF2-40B4-BE49-F238E27FC236}">
                <a16:creationId xmlns:a16="http://schemas.microsoft.com/office/drawing/2014/main" id="{0BEAEDB4-74EE-49A2-B27A-CBA280011122}"/>
              </a:ext>
            </a:extLst>
          </p:cNvPr>
          <p:cNvSpPr>
            <a:spLocks noGrp="1"/>
          </p:cNvSpPr>
          <p:nvPr>
            <p:ph type="subTitle" idx="1"/>
          </p:nvPr>
        </p:nvSpPr>
        <p:spPr>
          <a:xfrm>
            <a:off x="4974336" y="4514446"/>
            <a:ext cx="4299666" cy="871042"/>
          </a:xfrm>
        </p:spPr>
        <p:txBody>
          <a:bodyPr>
            <a:normAutofit/>
          </a:bodyPr>
          <a:lstStyle/>
          <a:p>
            <a:pPr algn="l"/>
            <a:r>
              <a:rPr lang="en-GB" dirty="0"/>
              <a:t>V1.1 (Draft)</a:t>
            </a:r>
          </a:p>
          <a:p>
            <a:pPr algn="l"/>
            <a:r>
              <a:rPr lang="en-GB" dirty="0"/>
              <a:t>Dated: 20 Apr 21</a:t>
            </a:r>
          </a:p>
        </p:txBody>
      </p:sp>
      <p:sp>
        <p:nvSpPr>
          <p:cNvPr id="10" name="Isosceles Triangle 9">
            <a:extLst>
              <a:ext uri="{FF2B5EF4-FFF2-40B4-BE49-F238E27FC236}">
                <a16:creationId xmlns:a16="http://schemas.microsoft.com/office/drawing/2014/main" id="{03D271DD-C9EA-4985-BA0C-037A88FA3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Logo&#10;&#10;Description automatically generated">
            <a:extLst>
              <a:ext uri="{FF2B5EF4-FFF2-40B4-BE49-F238E27FC236}">
                <a16:creationId xmlns:a16="http://schemas.microsoft.com/office/drawing/2014/main" id="{390F11BC-9018-4B25-BC7B-0094EE65630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153" b="93738" l="7295" r="92883">
                        <a14:foregroundMark x1="20819" y1="19961" x2="20819" y2="19961"/>
                        <a14:foregroundMark x1="23665" y1="19961" x2="23665" y2="19961"/>
                        <a14:foregroundMark x1="28826" y1="15264" x2="28826" y2="15264"/>
                        <a14:foregroundMark x1="41993" y1="10959" x2="41993" y2="10959"/>
                        <a14:foregroundMark x1="61388" y1="8806" x2="61388" y2="8806"/>
                        <a14:foregroundMark x1="61744" y1="8806" x2="61744" y2="8806"/>
                        <a14:foregroundMark x1="62278" y1="9198" x2="62278" y2="9198"/>
                        <a14:foregroundMark x1="56584" y1="4305" x2="56584" y2="4305"/>
                        <a14:foregroundMark x1="57473" y1="4305" x2="57473" y2="4305"/>
                        <a14:foregroundMark x1="49110" y1="2348" x2="49110" y2="2348"/>
                        <a14:foregroundMark x1="8185" y1="43640" x2="8185" y2="43640"/>
                        <a14:foregroundMark x1="7829" y1="43249" x2="7829" y2="43249"/>
                        <a14:foregroundMark x1="11032" y1="48532" x2="11032" y2="48532"/>
                        <a14:foregroundMark x1="11210" y1="48337" x2="11210" y2="48337"/>
                        <a14:foregroundMark x1="41459" y1="55577" x2="41459" y2="55577"/>
                        <a14:foregroundMark x1="41993" y1="55577" x2="41993" y2="55577"/>
                        <a14:foregroundMark x1="57117" y1="34051" x2="57117" y2="34051"/>
                        <a14:foregroundMark x1="57473" y1="34051" x2="57473" y2="34051"/>
                        <a14:foregroundMark x1="45907" y1="21722" x2="45907" y2="21722"/>
                        <a14:foregroundMark x1="47153" y1="21526" x2="47153" y2="21526"/>
                        <a14:foregroundMark x1="47153" y1="20548" x2="62278" y2="24266"/>
                        <a14:foregroundMark x1="62278" y1="24266" x2="72242" y2="30137"/>
                        <a14:foregroundMark x1="72242" y1="30137" x2="74911" y2="36791"/>
                        <a14:foregroundMark x1="77580" y1="39335" x2="79004" y2="74951"/>
                        <a14:foregroundMark x1="79004" y1="74951" x2="63701" y2="87280"/>
                        <a14:foregroundMark x1="63701" y1="87280" x2="58007" y2="86497"/>
                        <a14:foregroundMark x1="43416" y1="11937" x2="18861" y2="15264"/>
                        <a14:foregroundMark x1="18861" y1="15264" x2="8007" y2="46184"/>
                        <a14:foregroundMark x1="8007" y1="46184" x2="8363" y2="57926"/>
                        <a14:foregroundMark x1="8363" y1="57926" x2="14057" y2="61840"/>
                        <a14:foregroundMark x1="11744" y1="55382" x2="23843" y2="61840"/>
                        <a14:foregroundMark x1="23843" y1="61840" x2="43416" y2="64579"/>
                        <a14:foregroundMark x1="43416" y1="64579" x2="54626" y2="64579"/>
                        <a14:foregroundMark x1="54626" y1="64579" x2="66904" y2="64775"/>
                        <a14:foregroundMark x1="66904" y1="64775" x2="77402" y2="64579"/>
                        <a14:foregroundMark x1="77402" y1="64579" x2="78470" y2="63992"/>
                        <a14:foregroundMark x1="45907" y1="10763" x2="81317" y2="61840"/>
                        <a14:foregroundMark x1="81317" y1="61840" x2="79004" y2="72016"/>
                        <a14:foregroundMark x1="79004" y1="72016" x2="72776" y2="79256"/>
                        <a14:foregroundMark x1="72776" y1="79256" x2="44840" y2="91389"/>
                        <a14:foregroundMark x1="44840" y1="91389" x2="22242" y2="71233"/>
                        <a14:foregroundMark x1="22242" y1="71233" x2="12989" y2="50685"/>
                        <a14:foregroundMark x1="12989" y1="50685" x2="12278" y2="39530"/>
                        <a14:foregroundMark x1="12278" y1="39530" x2="21708" y2="21722"/>
                        <a14:foregroundMark x1="21708" y1="21722" x2="29715" y2="15656"/>
                        <a14:foregroundMark x1="29715" y1="15656" x2="46619" y2="11350"/>
                        <a14:foregroundMark x1="54093" y1="74364" x2="54093" y2="74364"/>
                        <a14:foregroundMark x1="37011" y1="76321" x2="37011" y2="76321"/>
                        <a14:foregroundMark x1="37900" y1="75930" x2="37900" y2="75930"/>
                        <a14:foregroundMark x1="19395" y1="33464" x2="19395" y2="33464"/>
                        <a14:foregroundMark x1="19929" y1="33072" x2="19929" y2="33072"/>
                        <a14:foregroundMark x1="13523" y1="33464" x2="26690" y2="35616"/>
                        <a14:foregroundMark x1="26690" y1="35616" x2="49110" y2="50098"/>
                        <a14:foregroundMark x1="22420" y1="63014" x2="72242" y2="87671"/>
                        <a14:foregroundMark x1="87367" y1="49706" x2="87367" y2="49706"/>
                        <a14:foregroundMark x1="45730" y1="93738" x2="45730" y2="93738"/>
                        <a14:foregroundMark x1="45907" y1="59100" x2="45907" y2="59100"/>
                        <a14:foregroundMark x1="26690" y1="36595" x2="43416" y2="51663"/>
                        <a14:foregroundMark x1="43416" y1="51663" x2="44840" y2="53425"/>
                        <a14:foregroundMark x1="33986" y1="29550" x2="48754" y2="38943"/>
                        <a14:foregroundMark x1="53203" y1="41487" x2="59431" y2="52838"/>
                        <a14:foregroundMark x1="92883" y1="47358" x2="92883" y2="47358"/>
                      </a14:backgroundRemoval>
                    </a14:imgEffect>
                  </a14:imgLayer>
                </a14:imgProps>
              </a:ext>
              <a:ext uri="{28A0092B-C50C-407E-A947-70E740481C1C}">
                <a14:useLocalDpi xmlns:a14="http://schemas.microsoft.com/office/drawing/2010/main" val="0"/>
              </a:ext>
            </a:extLst>
          </a:blip>
          <a:stretch>
            <a:fillRect/>
          </a:stretch>
        </p:blipFill>
        <p:spPr>
          <a:xfrm>
            <a:off x="888604" y="1719595"/>
            <a:ext cx="3765692" cy="3426779"/>
          </a:xfrm>
          <a:prstGeom prst="rect">
            <a:avLst/>
          </a:prstGeom>
        </p:spPr>
      </p:pic>
      <p:sp>
        <p:nvSpPr>
          <p:cNvPr id="6" name="Slide Number Placeholder 5">
            <a:extLst>
              <a:ext uri="{FF2B5EF4-FFF2-40B4-BE49-F238E27FC236}">
                <a16:creationId xmlns:a16="http://schemas.microsoft.com/office/drawing/2014/main" id="{AE1CBDAC-9F2F-4A82-A351-839BAB2FFF9B}"/>
              </a:ext>
            </a:extLst>
          </p:cNvPr>
          <p:cNvSpPr>
            <a:spLocks noGrp="1"/>
          </p:cNvSpPr>
          <p:nvPr>
            <p:ph type="sldNum" sz="quarter" idx="12"/>
          </p:nvPr>
        </p:nvSpPr>
        <p:spPr/>
        <p:txBody>
          <a:bodyPr/>
          <a:lstStyle/>
          <a:p>
            <a:fld id="{1053C3D7-113E-41DF-A20F-0067F2706F01}" type="slidenum">
              <a:rPr lang="en-GB" smtClean="0"/>
              <a:t>1</a:t>
            </a:fld>
            <a:endParaRPr lang="en-GB"/>
          </a:p>
        </p:txBody>
      </p:sp>
    </p:spTree>
    <p:extLst>
      <p:ext uri="{BB962C8B-B14F-4D97-AF65-F5344CB8AC3E}">
        <p14:creationId xmlns:p14="http://schemas.microsoft.com/office/powerpoint/2010/main" val="1237891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06566-79EF-44BA-A04F-1F7D69D7C4C7}"/>
              </a:ext>
            </a:extLst>
          </p:cNvPr>
          <p:cNvSpPr>
            <a:spLocks noGrp="1"/>
          </p:cNvSpPr>
          <p:nvPr>
            <p:ph type="title"/>
          </p:nvPr>
        </p:nvSpPr>
        <p:spPr>
          <a:xfrm>
            <a:off x="204186" y="186431"/>
            <a:ext cx="8596668" cy="1074198"/>
          </a:xfrm>
        </p:spPr>
        <p:txBody>
          <a:bodyPr/>
          <a:lstStyle/>
          <a:p>
            <a:r>
              <a:rPr lang="en-GB" dirty="0"/>
              <a:t>The Player Pathway</a:t>
            </a:r>
          </a:p>
        </p:txBody>
      </p:sp>
      <p:graphicFrame>
        <p:nvGraphicFramePr>
          <p:cNvPr id="5" name="Content Placeholder 4">
            <a:extLst>
              <a:ext uri="{FF2B5EF4-FFF2-40B4-BE49-F238E27FC236}">
                <a16:creationId xmlns:a16="http://schemas.microsoft.com/office/drawing/2014/main" id="{69365B2C-FE92-4706-A94F-D4142C8A2019}"/>
              </a:ext>
            </a:extLst>
          </p:cNvPr>
          <p:cNvGraphicFramePr>
            <a:graphicFrameLocks noGrp="1"/>
          </p:cNvGraphicFramePr>
          <p:nvPr>
            <p:ph idx="1"/>
            <p:extLst>
              <p:ext uri="{D42A27DB-BD31-4B8C-83A1-F6EECF244321}">
                <p14:modId xmlns:p14="http://schemas.microsoft.com/office/powerpoint/2010/main" val="1104703429"/>
              </p:ext>
            </p:extLst>
          </p:nvPr>
        </p:nvGraphicFramePr>
        <p:xfrm>
          <a:off x="296122" y="2430070"/>
          <a:ext cx="10783209" cy="1997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EF77C05C-8E6E-4E05-B114-13CF9F5400D1}"/>
              </a:ext>
            </a:extLst>
          </p:cNvPr>
          <p:cNvSpPr>
            <a:spLocks noGrp="1"/>
          </p:cNvSpPr>
          <p:nvPr>
            <p:ph type="sldNum" sz="quarter" idx="12"/>
          </p:nvPr>
        </p:nvSpPr>
        <p:spPr/>
        <p:txBody>
          <a:bodyPr/>
          <a:lstStyle/>
          <a:p>
            <a:fld id="{1053C3D7-113E-41DF-A20F-0067F2706F01}" type="slidenum">
              <a:rPr lang="en-GB" smtClean="0"/>
              <a:t>2</a:t>
            </a:fld>
            <a:endParaRPr lang="en-GB"/>
          </a:p>
        </p:txBody>
      </p:sp>
    </p:spTree>
    <p:extLst>
      <p:ext uri="{BB962C8B-B14F-4D97-AF65-F5344CB8AC3E}">
        <p14:creationId xmlns:p14="http://schemas.microsoft.com/office/powerpoint/2010/main" val="382185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3D15-B44B-4466-851C-40950679716B}"/>
              </a:ext>
            </a:extLst>
          </p:cNvPr>
          <p:cNvSpPr>
            <a:spLocks noGrp="1"/>
          </p:cNvSpPr>
          <p:nvPr>
            <p:ph type="title"/>
          </p:nvPr>
        </p:nvSpPr>
        <p:spPr>
          <a:xfrm>
            <a:off x="64775" y="0"/>
            <a:ext cx="8596668" cy="1320800"/>
          </a:xfrm>
        </p:spPr>
        <p:txBody>
          <a:bodyPr/>
          <a:lstStyle/>
          <a:p>
            <a:r>
              <a:rPr lang="en-GB" dirty="0"/>
              <a:t>Streaming Model</a:t>
            </a:r>
          </a:p>
        </p:txBody>
      </p:sp>
      <p:graphicFrame>
        <p:nvGraphicFramePr>
          <p:cNvPr id="4" name="Content Placeholder 3">
            <a:extLst>
              <a:ext uri="{FF2B5EF4-FFF2-40B4-BE49-F238E27FC236}">
                <a16:creationId xmlns:a16="http://schemas.microsoft.com/office/drawing/2014/main" id="{9ACEFBCF-528D-4EA3-A910-3DD6921E2EA7}"/>
              </a:ext>
            </a:extLst>
          </p:cNvPr>
          <p:cNvGraphicFramePr>
            <a:graphicFrameLocks noGrp="1"/>
          </p:cNvGraphicFramePr>
          <p:nvPr>
            <p:ph idx="1"/>
          </p:nvPr>
        </p:nvGraphicFramePr>
        <p:xfrm>
          <a:off x="677863" y="1020932"/>
          <a:ext cx="10632288" cy="502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B5087BBA-726C-49FF-B859-2788923A7048}"/>
              </a:ext>
            </a:extLst>
          </p:cNvPr>
          <p:cNvSpPr>
            <a:spLocks noGrp="1"/>
          </p:cNvSpPr>
          <p:nvPr>
            <p:ph type="sldNum" sz="quarter" idx="12"/>
          </p:nvPr>
        </p:nvSpPr>
        <p:spPr/>
        <p:txBody>
          <a:bodyPr/>
          <a:lstStyle/>
          <a:p>
            <a:fld id="{1053C3D7-113E-41DF-A20F-0067F2706F01}" type="slidenum">
              <a:rPr lang="en-GB" smtClean="0"/>
              <a:t>3</a:t>
            </a:fld>
            <a:endParaRPr lang="en-GB"/>
          </a:p>
        </p:txBody>
      </p:sp>
    </p:spTree>
    <p:extLst>
      <p:ext uri="{BB962C8B-B14F-4D97-AF65-F5344CB8AC3E}">
        <p14:creationId xmlns:p14="http://schemas.microsoft.com/office/powerpoint/2010/main" val="3098863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8D693-F1FF-4A57-9C94-4702D41F0DAA}"/>
              </a:ext>
            </a:extLst>
          </p:cNvPr>
          <p:cNvSpPr>
            <a:spLocks noGrp="1"/>
          </p:cNvSpPr>
          <p:nvPr>
            <p:ph type="title"/>
          </p:nvPr>
        </p:nvSpPr>
        <p:spPr>
          <a:xfrm>
            <a:off x="64774" y="0"/>
            <a:ext cx="9239024" cy="1320800"/>
          </a:xfrm>
        </p:spPr>
        <p:txBody>
          <a:bodyPr/>
          <a:lstStyle/>
          <a:p>
            <a:r>
              <a:rPr lang="en-GB" dirty="0"/>
              <a:t>“Streaming” – WHY?</a:t>
            </a:r>
          </a:p>
        </p:txBody>
      </p:sp>
      <p:sp>
        <p:nvSpPr>
          <p:cNvPr id="3" name="Content Placeholder 2">
            <a:extLst>
              <a:ext uri="{FF2B5EF4-FFF2-40B4-BE49-F238E27FC236}">
                <a16:creationId xmlns:a16="http://schemas.microsoft.com/office/drawing/2014/main" id="{FA55F642-C15A-49D5-9E3F-F65CE73B2EF2}"/>
              </a:ext>
            </a:extLst>
          </p:cNvPr>
          <p:cNvSpPr>
            <a:spLocks noGrp="1"/>
          </p:cNvSpPr>
          <p:nvPr>
            <p:ph idx="1"/>
          </p:nvPr>
        </p:nvSpPr>
        <p:spPr>
          <a:xfrm>
            <a:off x="284085" y="679508"/>
            <a:ext cx="9807871" cy="6178491"/>
          </a:xfrm>
        </p:spPr>
        <p:txBody>
          <a:bodyPr>
            <a:normAutofit/>
          </a:bodyPr>
          <a:lstStyle/>
          <a:p>
            <a:pPr>
              <a:buFont typeface="Wingdings" panose="05000000000000000000" pitchFamily="2" charset="2"/>
              <a:buChar char="Ø"/>
            </a:pPr>
            <a:r>
              <a:rPr lang="en-GB" dirty="0">
                <a:solidFill>
                  <a:srgbClr val="92D050"/>
                </a:solidFill>
              </a:rPr>
              <a:t>To allocate players to teams according to the level of challenge they require at any given stage in their football journey. </a:t>
            </a:r>
          </a:p>
          <a:p>
            <a:pPr>
              <a:buFont typeface="Wingdings" panose="05000000000000000000" pitchFamily="2" charset="2"/>
              <a:buChar char="Ø"/>
            </a:pPr>
            <a:endParaRPr lang="en-GB" dirty="0">
              <a:solidFill>
                <a:srgbClr val="92D050"/>
              </a:solidFill>
            </a:endParaRPr>
          </a:p>
          <a:p>
            <a:pPr>
              <a:buFont typeface="Wingdings" panose="05000000000000000000" pitchFamily="2" charset="2"/>
              <a:buChar char="Ø"/>
            </a:pPr>
            <a:r>
              <a:rPr lang="en-GB" dirty="0">
                <a:solidFill>
                  <a:srgbClr val="92D050"/>
                </a:solidFill>
              </a:rPr>
              <a:t>This is not to produce winning teams, but to enable players to be the “Best they can be” which will mean different things for different players.</a:t>
            </a:r>
          </a:p>
          <a:p>
            <a:pPr>
              <a:buFont typeface="+mj-lt"/>
              <a:buAutoNum type="arabicPeriod"/>
            </a:pPr>
            <a:endParaRPr lang="en-GB" b="1" u="sng" dirty="0">
              <a:solidFill>
                <a:srgbClr val="92D050"/>
              </a:solidFill>
            </a:endParaRPr>
          </a:p>
          <a:p>
            <a:pPr>
              <a:buFont typeface="+mj-lt"/>
              <a:buAutoNum type="arabicPeriod"/>
            </a:pPr>
            <a:r>
              <a:rPr lang="en-GB" b="1" u="sng" dirty="0">
                <a:solidFill>
                  <a:srgbClr val="92D050"/>
                </a:solidFill>
              </a:rPr>
              <a:t>Maximise Coaching Benefits </a:t>
            </a:r>
            <a:r>
              <a:rPr lang="en-GB" dirty="0">
                <a:solidFill>
                  <a:srgbClr val="92D050"/>
                </a:solidFill>
              </a:rPr>
              <a:t>- Ensures Coaches are able to design training sessions relevant to a team’s collective ability, this will in turn maximise the benefit and enjoyment players receive in their session.</a:t>
            </a:r>
          </a:p>
          <a:p>
            <a:pPr>
              <a:buFont typeface="+mj-lt"/>
              <a:buAutoNum type="arabicPeriod"/>
            </a:pPr>
            <a:r>
              <a:rPr lang="en-GB" b="1" u="sng" dirty="0">
                <a:solidFill>
                  <a:srgbClr val="92D050"/>
                </a:solidFill>
              </a:rPr>
              <a:t>Maximise Competitiveness </a:t>
            </a:r>
            <a:r>
              <a:rPr lang="en-GB" dirty="0">
                <a:solidFill>
                  <a:srgbClr val="92D050"/>
                </a:solidFill>
              </a:rPr>
              <a:t>- From U8 some Leagues stream their divisions meaning a mixed-ability team could compete against teams of “higher” ability and struggle therefore risking their enjoyment of the game. Likewise “higher” ability teams do not learn much from winning every week with little or no challenge.</a:t>
            </a:r>
          </a:p>
          <a:p>
            <a:pPr>
              <a:buFont typeface="+mj-lt"/>
              <a:buAutoNum type="arabicPeriod"/>
            </a:pPr>
            <a:r>
              <a:rPr lang="en-GB" b="1" u="sng" dirty="0">
                <a:solidFill>
                  <a:srgbClr val="92D050"/>
                </a:solidFill>
              </a:rPr>
              <a:t>Personal &amp; Social Development </a:t>
            </a:r>
            <a:r>
              <a:rPr lang="en-GB" dirty="0">
                <a:solidFill>
                  <a:srgbClr val="92D050"/>
                </a:solidFill>
              </a:rPr>
              <a:t>- It presents an opportunity for players to play with others in their age-group that they maybe haven’t before. Imagine a player who is struggling in a team is moved into a team of similar ability and goes from finding playing a daunting experience with little opportunity of success to being more INVOLVED, more SUCCESSFUL, enjoying more POSITIVE moments…this can do wonders for a players confidence and spur them on to develop further.</a:t>
            </a:r>
          </a:p>
        </p:txBody>
      </p:sp>
      <p:sp>
        <p:nvSpPr>
          <p:cNvPr id="4" name="Slide Number Placeholder 3">
            <a:extLst>
              <a:ext uri="{FF2B5EF4-FFF2-40B4-BE49-F238E27FC236}">
                <a16:creationId xmlns:a16="http://schemas.microsoft.com/office/drawing/2014/main" id="{8E77A7C9-FA57-4E15-B5AB-F3CB8F2EACBE}"/>
              </a:ext>
            </a:extLst>
          </p:cNvPr>
          <p:cNvSpPr>
            <a:spLocks noGrp="1"/>
          </p:cNvSpPr>
          <p:nvPr>
            <p:ph type="sldNum" sz="quarter" idx="12"/>
          </p:nvPr>
        </p:nvSpPr>
        <p:spPr/>
        <p:txBody>
          <a:bodyPr/>
          <a:lstStyle/>
          <a:p>
            <a:fld id="{1053C3D7-113E-41DF-A20F-0067F2706F01}" type="slidenum">
              <a:rPr lang="en-GB" smtClean="0"/>
              <a:t>4</a:t>
            </a:fld>
            <a:endParaRPr lang="en-GB"/>
          </a:p>
        </p:txBody>
      </p:sp>
    </p:spTree>
    <p:extLst>
      <p:ext uri="{BB962C8B-B14F-4D97-AF65-F5344CB8AC3E}">
        <p14:creationId xmlns:p14="http://schemas.microsoft.com/office/powerpoint/2010/main" val="4124787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1A7E1-CAF8-4251-8712-F8C490E000B0}"/>
              </a:ext>
            </a:extLst>
          </p:cNvPr>
          <p:cNvSpPr>
            <a:spLocks noGrp="1"/>
          </p:cNvSpPr>
          <p:nvPr>
            <p:ph type="title"/>
          </p:nvPr>
        </p:nvSpPr>
        <p:spPr>
          <a:xfrm>
            <a:off x="0" y="0"/>
            <a:ext cx="8596668" cy="1320800"/>
          </a:xfrm>
        </p:spPr>
        <p:txBody>
          <a:bodyPr/>
          <a:lstStyle/>
          <a:p>
            <a:r>
              <a:rPr lang="en-GB" dirty="0"/>
              <a:t>HOW?</a:t>
            </a:r>
          </a:p>
        </p:txBody>
      </p:sp>
      <p:sp>
        <p:nvSpPr>
          <p:cNvPr id="3" name="Content Placeholder 2">
            <a:extLst>
              <a:ext uri="{FF2B5EF4-FFF2-40B4-BE49-F238E27FC236}">
                <a16:creationId xmlns:a16="http://schemas.microsoft.com/office/drawing/2014/main" id="{E4DC75A8-3EBB-4AD9-8477-44E1B08F47D6}"/>
              </a:ext>
            </a:extLst>
          </p:cNvPr>
          <p:cNvSpPr>
            <a:spLocks noGrp="1"/>
          </p:cNvSpPr>
          <p:nvPr>
            <p:ph idx="1"/>
          </p:nvPr>
        </p:nvSpPr>
        <p:spPr>
          <a:xfrm>
            <a:off x="0" y="461394"/>
            <a:ext cx="10907486" cy="6303301"/>
          </a:xfrm>
        </p:spPr>
        <p:txBody>
          <a:bodyPr/>
          <a:lstStyle/>
          <a:p>
            <a:r>
              <a:rPr lang="en-GB" dirty="0">
                <a:solidFill>
                  <a:srgbClr val="92D050"/>
                </a:solidFill>
              </a:rPr>
              <a:t>An agreed </a:t>
            </a:r>
            <a:r>
              <a:rPr lang="en-GB" b="1" i="1" u="sng" dirty="0">
                <a:solidFill>
                  <a:srgbClr val="92D050"/>
                </a:solidFill>
              </a:rPr>
              <a:t>Player Development Plan</a:t>
            </a:r>
            <a:r>
              <a:rPr lang="en-GB" dirty="0">
                <a:solidFill>
                  <a:srgbClr val="92D050"/>
                </a:solidFill>
              </a:rPr>
              <a:t> will be used throughout the Club when assessing what level of challenge a player would benefit from. This will ensure players are assessed on criteria that is in line with the Club’s overall Ethos and Philosophy and the criteria remains consistent throughout their football journey.</a:t>
            </a:r>
          </a:p>
          <a:p>
            <a:endParaRPr lang="en-GB" dirty="0"/>
          </a:p>
        </p:txBody>
      </p:sp>
      <p:pic>
        <p:nvPicPr>
          <p:cNvPr id="4" name="Picture 3">
            <a:extLst>
              <a:ext uri="{FF2B5EF4-FFF2-40B4-BE49-F238E27FC236}">
                <a16:creationId xmlns:a16="http://schemas.microsoft.com/office/drawing/2014/main" id="{78C33A64-E779-4D05-BFD0-1DC3709143A2}"/>
              </a:ext>
            </a:extLst>
          </p:cNvPr>
          <p:cNvPicPr>
            <a:picLocks noChangeAspect="1"/>
          </p:cNvPicPr>
          <p:nvPr/>
        </p:nvPicPr>
        <p:blipFill>
          <a:blip r:embed="rId2"/>
          <a:stretch>
            <a:fillRect/>
          </a:stretch>
        </p:blipFill>
        <p:spPr>
          <a:xfrm>
            <a:off x="246159" y="1657541"/>
            <a:ext cx="4857686" cy="2726593"/>
          </a:xfrm>
          <a:prstGeom prst="rect">
            <a:avLst/>
          </a:prstGeom>
        </p:spPr>
      </p:pic>
      <p:pic>
        <p:nvPicPr>
          <p:cNvPr id="5" name="Picture 4">
            <a:extLst>
              <a:ext uri="{FF2B5EF4-FFF2-40B4-BE49-F238E27FC236}">
                <a16:creationId xmlns:a16="http://schemas.microsoft.com/office/drawing/2014/main" id="{71AD079F-C895-4934-9E12-56868DFE8730}"/>
              </a:ext>
            </a:extLst>
          </p:cNvPr>
          <p:cNvPicPr>
            <a:picLocks noChangeAspect="1"/>
          </p:cNvPicPr>
          <p:nvPr/>
        </p:nvPicPr>
        <p:blipFill>
          <a:blip r:embed="rId3"/>
          <a:stretch>
            <a:fillRect/>
          </a:stretch>
        </p:blipFill>
        <p:spPr>
          <a:xfrm>
            <a:off x="1284514" y="4476468"/>
            <a:ext cx="4145902" cy="2336365"/>
          </a:xfrm>
          <a:prstGeom prst="rect">
            <a:avLst/>
          </a:prstGeom>
        </p:spPr>
      </p:pic>
      <p:pic>
        <p:nvPicPr>
          <p:cNvPr id="7" name="Picture 6">
            <a:extLst>
              <a:ext uri="{FF2B5EF4-FFF2-40B4-BE49-F238E27FC236}">
                <a16:creationId xmlns:a16="http://schemas.microsoft.com/office/drawing/2014/main" id="{E130D349-A52E-4AC5-87A8-0C0923F22588}"/>
              </a:ext>
            </a:extLst>
          </p:cNvPr>
          <p:cNvPicPr>
            <a:picLocks noChangeAspect="1"/>
          </p:cNvPicPr>
          <p:nvPr/>
        </p:nvPicPr>
        <p:blipFill>
          <a:blip r:embed="rId4"/>
          <a:stretch>
            <a:fillRect/>
          </a:stretch>
        </p:blipFill>
        <p:spPr>
          <a:xfrm>
            <a:off x="5613919" y="2033721"/>
            <a:ext cx="6406567" cy="3618034"/>
          </a:xfrm>
          <a:prstGeom prst="rect">
            <a:avLst/>
          </a:prstGeom>
        </p:spPr>
      </p:pic>
      <p:sp>
        <p:nvSpPr>
          <p:cNvPr id="6" name="Slide Number Placeholder 5">
            <a:extLst>
              <a:ext uri="{FF2B5EF4-FFF2-40B4-BE49-F238E27FC236}">
                <a16:creationId xmlns:a16="http://schemas.microsoft.com/office/drawing/2014/main" id="{1B2688FA-F865-4A44-AD48-6EC6C42811D9}"/>
              </a:ext>
            </a:extLst>
          </p:cNvPr>
          <p:cNvSpPr>
            <a:spLocks noGrp="1"/>
          </p:cNvSpPr>
          <p:nvPr>
            <p:ph type="sldNum" sz="quarter" idx="12"/>
          </p:nvPr>
        </p:nvSpPr>
        <p:spPr/>
        <p:txBody>
          <a:bodyPr/>
          <a:lstStyle/>
          <a:p>
            <a:fld id="{1053C3D7-113E-41DF-A20F-0067F2706F01}" type="slidenum">
              <a:rPr lang="en-GB" smtClean="0"/>
              <a:t>5</a:t>
            </a:fld>
            <a:endParaRPr lang="en-GB"/>
          </a:p>
        </p:txBody>
      </p:sp>
    </p:spTree>
    <p:extLst>
      <p:ext uri="{BB962C8B-B14F-4D97-AF65-F5344CB8AC3E}">
        <p14:creationId xmlns:p14="http://schemas.microsoft.com/office/powerpoint/2010/main" val="223544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61A668-EC7C-4D91-8385-E87C0899A2D1}"/>
              </a:ext>
            </a:extLst>
          </p:cNvPr>
          <p:cNvSpPr>
            <a:spLocks noGrp="1"/>
          </p:cNvSpPr>
          <p:nvPr>
            <p:ph type="title"/>
          </p:nvPr>
        </p:nvSpPr>
        <p:spPr>
          <a:xfrm>
            <a:off x="0" y="0"/>
            <a:ext cx="8596668" cy="1320800"/>
          </a:xfrm>
        </p:spPr>
        <p:txBody>
          <a:bodyPr/>
          <a:lstStyle/>
          <a:p>
            <a:r>
              <a:rPr lang="en-GB" dirty="0"/>
              <a:t>WHO &amp; WHEN?</a:t>
            </a:r>
          </a:p>
        </p:txBody>
      </p:sp>
      <p:sp>
        <p:nvSpPr>
          <p:cNvPr id="5" name="Content Placeholder 4">
            <a:extLst>
              <a:ext uri="{FF2B5EF4-FFF2-40B4-BE49-F238E27FC236}">
                <a16:creationId xmlns:a16="http://schemas.microsoft.com/office/drawing/2014/main" id="{07304BA6-82C4-4CCE-8935-CC6B7A1F4C59}"/>
              </a:ext>
            </a:extLst>
          </p:cNvPr>
          <p:cNvSpPr>
            <a:spLocks noGrp="1"/>
          </p:cNvSpPr>
          <p:nvPr>
            <p:ph idx="1"/>
          </p:nvPr>
        </p:nvSpPr>
        <p:spPr>
          <a:xfrm>
            <a:off x="121299" y="681135"/>
            <a:ext cx="11002503" cy="6133440"/>
          </a:xfrm>
        </p:spPr>
        <p:txBody>
          <a:bodyPr>
            <a:normAutofit/>
          </a:bodyPr>
          <a:lstStyle/>
          <a:p>
            <a:endParaRPr lang="en-GB" dirty="0">
              <a:solidFill>
                <a:srgbClr val="92D050"/>
              </a:solidFill>
            </a:endParaRPr>
          </a:p>
          <a:p>
            <a:r>
              <a:rPr lang="en-GB" u="sng" dirty="0">
                <a:solidFill>
                  <a:srgbClr val="92D050"/>
                </a:solidFill>
              </a:rPr>
              <a:t>U8 Season;</a:t>
            </a:r>
          </a:p>
          <a:p>
            <a:pPr lvl="1"/>
            <a:r>
              <a:rPr lang="en-GB" dirty="0">
                <a:solidFill>
                  <a:srgbClr val="92D050"/>
                </a:solidFill>
              </a:rPr>
              <a:t>Halfway point of season - Communication to Players &amp; Parents re; Streaming Guidelines &amp; Methodology for next season.</a:t>
            </a:r>
          </a:p>
          <a:p>
            <a:r>
              <a:rPr lang="en-GB" u="sng" dirty="0">
                <a:solidFill>
                  <a:srgbClr val="92D050"/>
                </a:solidFill>
              </a:rPr>
              <a:t>U9 Season;</a:t>
            </a:r>
          </a:p>
          <a:p>
            <a:pPr lvl="1"/>
            <a:r>
              <a:rPr lang="en-GB" dirty="0">
                <a:solidFill>
                  <a:srgbClr val="92D050"/>
                </a:solidFill>
              </a:rPr>
              <a:t>Pre-Season – Players assessed and streamed for the first time according to Coach observations of previous season and this pre-season.</a:t>
            </a:r>
          </a:p>
          <a:p>
            <a:r>
              <a:rPr lang="en-GB" u="sng" dirty="0">
                <a:solidFill>
                  <a:srgbClr val="92D050"/>
                </a:solidFill>
              </a:rPr>
              <a:t>U9/U10/U11;</a:t>
            </a:r>
          </a:p>
          <a:p>
            <a:pPr lvl="1"/>
            <a:r>
              <a:rPr lang="en-GB" dirty="0">
                <a:solidFill>
                  <a:srgbClr val="92D050"/>
                </a:solidFill>
              </a:rPr>
              <a:t>Prior to each new season players are assessed during pre-season and streamed for the forthcoming season.</a:t>
            </a:r>
          </a:p>
          <a:p>
            <a:pPr lvl="1"/>
            <a:r>
              <a:rPr lang="en-GB" dirty="0">
                <a:solidFill>
                  <a:srgbClr val="92D050"/>
                </a:solidFill>
              </a:rPr>
              <a:t>Players assessed continually throughout season and moved between teams accordingly. </a:t>
            </a:r>
          </a:p>
          <a:p>
            <a:pPr lvl="1"/>
            <a:r>
              <a:rPr lang="en-GB" dirty="0">
                <a:solidFill>
                  <a:srgbClr val="92D050"/>
                </a:solidFill>
              </a:rPr>
              <a:t>Players may move teams  more than once during a season.</a:t>
            </a:r>
          </a:p>
          <a:p>
            <a:r>
              <a:rPr lang="en-GB" u="sng" dirty="0">
                <a:solidFill>
                  <a:srgbClr val="92D050"/>
                </a:solidFill>
              </a:rPr>
              <a:t>U12/U13/U14;</a:t>
            </a:r>
          </a:p>
          <a:p>
            <a:pPr lvl="1"/>
            <a:r>
              <a:rPr lang="en-GB" dirty="0">
                <a:solidFill>
                  <a:srgbClr val="92D050"/>
                </a:solidFill>
              </a:rPr>
              <a:t>Players are now also assessed at the halfway point during the season (December)</a:t>
            </a:r>
          </a:p>
          <a:p>
            <a:pPr lvl="1"/>
            <a:r>
              <a:rPr lang="en-GB" dirty="0">
                <a:solidFill>
                  <a:srgbClr val="92D050"/>
                </a:solidFill>
              </a:rPr>
              <a:t>Need to move players between teams is possibly reducing now.</a:t>
            </a:r>
          </a:p>
          <a:p>
            <a:pPr lvl="1"/>
            <a:r>
              <a:rPr lang="en-GB" dirty="0">
                <a:solidFill>
                  <a:srgbClr val="92D050"/>
                </a:solidFill>
              </a:rPr>
              <a:t>Players can still move teams at any time during the season</a:t>
            </a:r>
          </a:p>
          <a:p>
            <a:pPr lvl="1"/>
            <a:endParaRPr lang="en-GB" dirty="0">
              <a:solidFill>
                <a:srgbClr val="92D050"/>
              </a:solidFill>
            </a:endParaRPr>
          </a:p>
          <a:p>
            <a:endParaRPr lang="en-GB" dirty="0">
              <a:solidFill>
                <a:srgbClr val="92D050"/>
              </a:solidFill>
            </a:endParaRPr>
          </a:p>
          <a:p>
            <a:pPr lvl="1"/>
            <a:endParaRPr lang="en-GB" dirty="0">
              <a:solidFill>
                <a:srgbClr val="92D050"/>
              </a:solidFill>
            </a:endParaRPr>
          </a:p>
          <a:p>
            <a:endParaRPr lang="en-GB" dirty="0">
              <a:solidFill>
                <a:srgbClr val="92D050"/>
              </a:solidFill>
            </a:endParaRPr>
          </a:p>
          <a:p>
            <a:endParaRPr lang="en-GB" dirty="0">
              <a:solidFill>
                <a:srgbClr val="92D050"/>
              </a:solidFill>
            </a:endParaRPr>
          </a:p>
        </p:txBody>
      </p:sp>
      <p:sp>
        <p:nvSpPr>
          <p:cNvPr id="2" name="Slide Number Placeholder 1">
            <a:extLst>
              <a:ext uri="{FF2B5EF4-FFF2-40B4-BE49-F238E27FC236}">
                <a16:creationId xmlns:a16="http://schemas.microsoft.com/office/drawing/2014/main" id="{E71E5C49-FDFC-4009-8728-0932E8DA868F}"/>
              </a:ext>
            </a:extLst>
          </p:cNvPr>
          <p:cNvSpPr>
            <a:spLocks noGrp="1"/>
          </p:cNvSpPr>
          <p:nvPr>
            <p:ph type="sldNum" sz="quarter" idx="12"/>
          </p:nvPr>
        </p:nvSpPr>
        <p:spPr/>
        <p:txBody>
          <a:bodyPr/>
          <a:lstStyle/>
          <a:p>
            <a:fld id="{1053C3D7-113E-41DF-A20F-0067F2706F01}" type="slidenum">
              <a:rPr lang="en-GB" smtClean="0"/>
              <a:t>6</a:t>
            </a:fld>
            <a:endParaRPr lang="en-GB"/>
          </a:p>
        </p:txBody>
      </p:sp>
    </p:spTree>
    <p:extLst>
      <p:ext uri="{BB962C8B-B14F-4D97-AF65-F5344CB8AC3E}">
        <p14:creationId xmlns:p14="http://schemas.microsoft.com/office/powerpoint/2010/main" val="3013943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AE700F-37FA-4A62-9ABB-5B1E4BCD41CD}"/>
              </a:ext>
            </a:extLst>
          </p:cNvPr>
          <p:cNvSpPr>
            <a:spLocks noGrp="1"/>
          </p:cNvSpPr>
          <p:nvPr>
            <p:ph idx="1"/>
          </p:nvPr>
        </p:nvSpPr>
        <p:spPr>
          <a:xfrm>
            <a:off x="136158" y="135846"/>
            <a:ext cx="10360780" cy="4473476"/>
          </a:xfrm>
        </p:spPr>
        <p:txBody>
          <a:bodyPr/>
          <a:lstStyle/>
          <a:p>
            <a:r>
              <a:rPr lang="en-GB" u="sng" dirty="0">
                <a:solidFill>
                  <a:srgbClr val="92D050"/>
                </a:solidFill>
              </a:rPr>
              <a:t>U14/U16;</a:t>
            </a:r>
          </a:p>
          <a:p>
            <a:pPr lvl="1"/>
            <a:r>
              <a:rPr lang="en-GB" dirty="0">
                <a:solidFill>
                  <a:srgbClr val="92D050"/>
                </a:solidFill>
              </a:rPr>
              <a:t>Player movement between teams should by now be limited to Pre-Season and December “window”</a:t>
            </a:r>
          </a:p>
          <a:p>
            <a:pPr lvl="1"/>
            <a:r>
              <a:rPr lang="en-GB" dirty="0">
                <a:solidFill>
                  <a:srgbClr val="92D050"/>
                </a:solidFill>
              </a:rPr>
              <a:t>Movements outside of these “windows” is permitted but must be agreed by Age-Group/Phase Lead.</a:t>
            </a:r>
          </a:p>
          <a:p>
            <a:pPr lvl="1"/>
            <a:endParaRPr lang="en-GB" dirty="0">
              <a:solidFill>
                <a:srgbClr val="92D050"/>
              </a:solidFill>
            </a:endParaRPr>
          </a:p>
          <a:p>
            <a:r>
              <a:rPr lang="en-GB" u="sng" dirty="0">
                <a:solidFill>
                  <a:srgbClr val="92D050"/>
                </a:solidFill>
              </a:rPr>
              <a:t>U17/U18;</a:t>
            </a:r>
          </a:p>
          <a:p>
            <a:pPr lvl="1"/>
            <a:r>
              <a:rPr lang="en-GB" dirty="0">
                <a:solidFill>
                  <a:srgbClr val="92D050"/>
                </a:solidFill>
              </a:rPr>
              <a:t>Players assessed Pre-Season and allocated teams</a:t>
            </a:r>
          </a:p>
          <a:p>
            <a:pPr lvl="1"/>
            <a:r>
              <a:rPr lang="en-GB" dirty="0">
                <a:solidFill>
                  <a:srgbClr val="92D050"/>
                </a:solidFill>
              </a:rPr>
              <a:t>Players MAY still be moved during “December” window.</a:t>
            </a:r>
          </a:p>
          <a:p>
            <a:pPr lvl="1"/>
            <a:r>
              <a:rPr lang="en-GB" dirty="0">
                <a:solidFill>
                  <a:srgbClr val="92D050"/>
                </a:solidFill>
              </a:rPr>
              <a:t>Player movement between teams now limited to Pre-Season and December “windows” unless exceptional circumstances.</a:t>
            </a:r>
          </a:p>
          <a:p>
            <a:pPr lvl="1"/>
            <a:endParaRPr lang="en-GB" dirty="0">
              <a:solidFill>
                <a:srgbClr val="92D050"/>
              </a:solidFill>
            </a:endParaRPr>
          </a:p>
        </p:txBody>
      </p:sp>
      <p:pic>
        <p:nvPicPr>
          <p:cNvPr id="6" name="Picture 5">
            <a:extLst>
              <a:ext uri="{FF2B5EF4-FFF2-40B4-BE49-F238E27FC236}">
                <a16:creationId xmlns:a16="http://schemas.microsoft.com/office/drawing/2014/main" id="{5BF6B267-7421-48BF-9F62-C054F645F9F5}"/>
              </a:ext>
            </a:extLst>
          </p:cNvPr>
          <p:cNvPicPr>
            <a:picLocks noChangeAspect="1"/>
          </p:cNvPicPr>
          <p:nvPr/>
        </p:nvPicPr>
        <p:blipFill>
          <a:blip r:embed="rId2"/>
          <a:stretch>
            <a:fillRect/>
          </a:stretch>
        </p:blipFill>
        <p:spPr>
          <a:xfrm>
            <a:off x="648413" y="3594576"/>
            <a:ext cx="10056274" cy="3028203"/>
          </a:xfrm>
          <a:prstGeom prst="rect">
            <a:avLst/>
          </a:prstGeom>
        </p:spPr>
      </p:pic>
      <p:sp>
        <p:nvSpPr>
          <p:cNvPr id="2" name="Slide Number Placeholder 1">
            <a:extLst>
              <a:ext uri="{FF2B5EF4-FFF2-40B4-BE49-F238E27FC236}">
                <a16:creationId xmlns:a16="http://schemas.microsoft.com/office/drawing/2014/main" id="{1B040199-B4A2-4593-9B3E-EAEB24ADE4E7}"/>
              </a:ext>
            </a:extLst>
          </p:cNvPr>
          <p:cNvSpPr>
            <a:spLocks noGrp="1"/>
          </p:cNvSpPr>
          <p:nvPr>
            <p:ph type="sldNum" sz="quarter" idx="12"/>
          </p:nvPr>
        </p:nvSpPr>
        <p:spPr/>
        <p:txBody>
          <a:bodyPr/>
          <a:lstStyle/>
          <a:p>
            <a:fld id="{1053C3D7-113E-41DF-A20F-0067F2706F01}" type="slidenum">
              <a:rPr lang="en-GB" smtClean="0"/>
              <a:t>7</a:t>
            </a:fld>
            <a:endParaRPr lang="en-GB"/>
          </a:p>
        </p:txBody>
      </p:sp>
    </p:spTree>
    <p:extLst>
      <p:ext uri="{BB962C8B-B14F-4D97-AF65-F5344CB8AC3E}">
        <p14:creationId xmlns:p14="http://schemas.microsoft.com/office/powerpoint/2010/main" val="1337101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D9CB-49EB-4727-8A09-A1CFA5AB067D}"/>
              </a:ext>
            </a:extLst>
          </p:cNvPr>
          <p:cNvSpPr>
            <a:spLocks noGrp="1"/>
          </p:cNvSpPr>
          <p:nvPr>
            <p:ph type="title"/>
          </p:nvPr>
        </p:nvSpPr>
        <p:spPr>
          <a:xfrm>
            <a:off x="0" y="0"/>
            <a:ext cx="8523215" cy="1320800"/>
          </a:xfrm>
        </p:spPr>
        <p:txBody>
          <a:bodyPr/>
          <a:lstStyle/>
          <a:p>
            <a:r>
              <a:rPr lang="en-GB" dirty="0"/>
              <a:t>Code of Conduct for Player Streaming (Non-negotiables)</a:t>
            </a:r>
          </a:p>
        </p:txBody>
      </p:sp>
      <p:sp>
        <p:nvSpPr>
          <p:cNvPr id="3" name="Content Placeholder 2">
            <a:extLst>
              <a:ext uri="{FF2B5EF4-FFF2-40B4-BE49-F238E27FC236}">
                <a16:creationId xmlns:a16="http://schemas.microsoft.com/office/drawing/2014/main" id="{920C9765-D82C-497D-B16C-CD76A0C983AA}"/>
              </a:ext>
            </a:extLst>
          </p:cNvPr>
          <p:cNvSpPr>
            <a:spLocks noGrp="1"/>
          </p:cNvSpPr>
          <p:nvPr>
            <p:ph idx="1"/>
          </p:nvPr>
        </p:nvSpPr>
        <p:spPr>
          <a:xfrm>
            <a:off x="467608" y="1535837"/>
            <a:ext cx="9238453" cy="5116633"/>
          </a:xfrm>
        </p:spPr>
        <p:txBody>
          <a:bodyPr/>
          <a:lstStyle/>
          <a:p>
            <a:endParaRPr lang="en-GB" dirty="0">
              <a:solidFill>
                <a:srgbClr val="92D050"/>
              </a:solidFill>
            </a:endParaRPr>
          </a:p>
          <a:p>
            <a:r>
              <a:rPr lang="en-GB" sz="2000" dirty="0">
                <a:solidFill>
                  <a:srgbClr val="92D050"/>
                </a:solidFill>
              </a:rPr>
              <a:t>Player WELFARE is paramount at all times.</a:t>
            </a:r>
          </a:p>
          <a:p>
            <a:endParaRPr lang="en-GB" sz="2000" dirty="0">
              <a:solidFill>
                <a:srgbClr val="92D050"/>
              </a:solidFill>
            </a:endParaRPr>
          </a:p>
          <a:p>
            <a:r>
              <a:rPr lang="en-GB" sz="2000" dirty="0">
                <a:solidFill>
                  <a:srgbClr val="92D050"/>
                </a:solidFill>
              </a:rPr>
              <a:t>COMMUNICATION with Players and Parents will be transparent, consistent and given in good time.</a:t>
            </a:r>
          </a:p>
          <a:p>
            <a:endParaRPr lang="en-GB" sz="2000" dirty="0">
              <a:solidFill>
                <a:srgbClr val="92D050"/>
              </a:solidFill>
            </a:endParaRPr>
          </a:p>
          <a:p>
            <a:r>
              <a:rPr lang="en-GB" sz="2000" dirty="0">
                <a:solidFill>
                  <a:srgbClr val="92D050"/>
                </a:solidFill>
              </a:rPr>
              <a:t>Coaches, Managers and Age-Group Leads will WORK TOGETHER to;</a:t>
            </a:r>
          </a:p>
          <a:p>
            <a:pPr lvl="1"/>
            <a:r>
              <a:rPr lang="en-GB" sz="1800" dirty="0">
                <a:solidFill>
                  <a:srgbClr val="92D050"/>
                </a:solidFill>
              </a:rPr>
              <a:t>Deliver Player Streaming in line with Club ethos of INCLUSION &amp; DEVELOPMENT and in the knowledge that this is a sensitive topic for Players and Parents alike.</a:t>
            </a:r>
          </a:p>
          <a:p>
            <a:pPr lvl="1"/>
            <a:r>
              <a:rPr lang="en-GB" sz="1800" dirty="0">
                <a:solidFill>
                  <a:srgbClr val="92D050"/>
                </a:solidFill>
              </a:rPr>
              <a:t>Ensure lines of COMMUNICATION are always open to discuss concerns.</a:t>
            </a:r>
          </a:p>
          <a:p>
            <a:pPr lvl="1"/>
            <a:r>
              <a:rPr lang="en-GB" sz="1800" dirty="0">
                <a:solidFill>
                  <a:srgbClr val="92D050"/>
                </a:solidFill>
              </a:rPr>
              <a:t>Conduct the Streaming process with RESPECT for all parties involved.</a:t>
            </a:r>
          </a:p>
          <a:p>
            <a:endParaRPr lang="en-GB" dirty="0">
              <a:solidFill>
                <a:srgbClr val="92D050"/>
              </a:solidFill>
            </a:endParaRPr>
          </a:p>
          <a:p>
            <a:endParaRPr lang="en-GB" dirty="0">
              <a:solidFill>
                <a:srgbClr val="92D050"/>
              </a:solidFill>
            </a:endParaRPr>
          </a:p>
        </p:txBody>
      </p:sp>
      <p:sp>
        <p:nvSpPr>
          <p:cNvPr id="4" name="Slide Number Placeholder 3">
            <a:extLst>
              <a:ext uri="{FF2B5EF4-FFF2-40B4-BE49-F238E27FC236}">
                <a16:creationId xmlns:a16="http://schemas.microsoft.com/office/drawing/2014/main" id="{478330F0-D180-40A1-B104-F0C903CA64A3}"/>
              </a:ext>
            </a:extLst>
          </p:cNvPr>
          <p:cNvSpPr>
            <a:spLocks noGrp="1"/>
          </p:cNvSpPr>
          <p:nvPr>
            <p:ph type="sldNum" sz="quarter" idx="12"/>
          </p:nvPr>
        </p:nvSpPr>
        <p:spPr/>
        <p:txBody>
          <a:bodyPr/>
          <a:lstStyle/>
          <a:p>
            <a:fld id="{1053C3D7-113E-41DF-A20F-0067F2706F01}" type="slidenum">
              <a:rPr lang="en-GB" smtClean="0"/>
              <a:t>8</a:t>
            </a:fld>
            <a:endParaRPr lang="en-GB"/>
          </a:p>
        </p:txBody>
      </p:sp>
    </p:spTree>
    <p:extLst>
      <p:ext uri="{BB962C8B-B14F-4D97-AF65-F5344CB8AC3E}">
        <p14:creationId xmlns:p14="http://schemas.microsoft.com/office/powerpoint/2010/main" val="428937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2DD4-30D1-4960-B7D8-F75CC8CD2DC2}"/>
              </a:ext>
            </a:extLst>
          </p:cNvPr>
          <p:cNvSpPr>
            <a:spLocks noGrp="1"/>
          </p:cNvSpPr>
          <p:nvPr>
            <p:ph type="title"/>
          </p:nvPr>
        </p:nvSpPr>
        <p:spPr>
          <a:xfrm>
            <a:off x="0" y="0"/>
            <a:ext cx="8596668" cy="1320800"/>
          </a:xfrm>
        </p:spPr>
        <p:txBody>
          <a:bodyPr/>
          <a:lstStyle/>
          <a:p>
            <a:r>
              <a:rPr lang="en-GB" dirty="0"/>
              <a:t>Desired Outcomes of Player Streaming</a:t>
            </a:r>
          </a:p>
        </p:txBody>
      </p:sp>
      <p:sp>
        <p:nvSpPr>
          <p:cNvPr id="3" name="Content Placeholder 2">
            <a:extLst>
              <a:ext uri="{FF2B5EF4-FFF2-40B4-BE49-F238E27FC236}">
                <a16:creationId xmlns:a16="http://schemas.microsoft.com/office/drawing/2014/main" id="{90E3F841-DE23-4ACB-8EE3-CA7DFB5ACC7E}"/>
              </a:ext>
            </a:extLst>
          </p:cNvPr>
          <p:cNvSpPr>
            <a:spLocks noGrp="1"/>
          </p:cNvSpPr>
          <p:nvPr>
            <p:ph idx="1"/>
          </p:nvPr>
        </p:nvSpPr>
        <p:spPr>
          <a:xfrm>
            <a:off x="517943" y="1837190"/>
            <a:ext cx="9330732" cy="4808180"/>
          </a:xfrm>
        </p:spPr>
        <p:txBody>
          <a:bodyPr>
            <a:normAutofit/>
          </a:bodyPr>
          <a:lstStyle/>
          <a:p>
            <a:pPr>
              <a:buFont typeface="+mj-lt"/>
              <a:buAutoNum type="arabicPeriod"/>
            </a:pPr>
            <a:r>
              <a:rPr lang="en-GB" sz="2000" dirty="0">
                <a:solidFill>
                  <a:srgbClr val="92D050"/>
                </a:solidFill>
              </a:rPr>
              <a:t>Players receive appropriate level of challenge and support at every step of their journey both in matches/trophy events and coaching sessions.</a:t>
            </a:r>
          </a:p>
          <a:p>
            <a:pPr>
              <a:buFont typeface="+mj-lt"/>
              <a:buAutoNum type="arabicPeriod"/>
            </a:pPr>
            <a:endParaRPr lang="en-GB" sz="2000" dirty="0">
              <a:solidFill>
                <a:srgbClr val="92D050"/>
              </a:solidFill>
            </a:endParaRPr>
          </a:p>
          <a:p>
            <a:pPr>
              <a:buFont typeface="+mj-lt"/>
              <a:buAutoNum type="arabicPeriod"/>
            </a:pPr>
            <a:r>
              <a:rPr lang="en-GB" sz="2000" dirty="0">
                <a:solidFill>
                  <a:srgbClr val="92D050"/>
                </a:solidFill>
              </a:rPr>
              <a:t>Players maintain and develop their love of the game through learning new skills while experiencing success regularly enough to encourage them to push themselves.</a:t>
            </a:r>
          </a:p>
          <a:p>
            <a:pPr>
              <a:buFont typeface="+mj-lt"/>
              <a:buAutoNum type="arabicPeriod"/>
            </a:pPr>
            <a:endParaRPr lang="en-GB" sz="2000" dirty="0">
              <a:solidFill>
                <a:srgbClr val="92D050"/>
              </a:solidFill>
            </a:endParaRPr>
          </a:p>
          <a:p>
            <a:pPr>
              <a:buFont typeface="+mj-lt"/>
              <a:buAutoNum type="arabicPeriod"/>
            </a:pPr>
            <a:r>
              <a:rPr lang="en-GB" sz="2000" dirty="0">
                <a:solidFill>
                  <a:srgbClr val="92D050"/>
                </a:solidFill>
              </a:rPr>
              <a:t>Increases ability of our teams to be competitive opposition, aiding the development of the players we compete against in trophy events and League matches at older age-groups. </a:t>
            </a:r>
          </a:p>
        </p:txBody>
      </p:sp>
      <p:sp>
        <p:nvSpPr>
          <p:cNvPr id="4" name="Slide Number Placeholder 3">
            <a:extLst>
              <a:ext uri="{FF2B5EF4-FFF2-40B4-BE49-F238E27FC236}">
                <a16:creationId xmlns:a16="http://schemas.microsoft.com/office/drawing/2014/main" id="{E306DDF4-CFA4-468D-B5B4-F6C91EC07D1E}"/>
              </a:ext>
            </a:extLst>
          </p:cNvPr>
          <p:cNvSpPr>
            <a:spLocks noGrp="1"/>
          </p:cNvSpPr>
          <p:nvPr>
            <p:ph type="sldNum" sz="quarter" idx="12"/>
          </p:nvPr>
        </p:nvSpPr>
        <p:spPr/>
        <p:txBody>
          <a:bodyPr/>
          <a:lstStyle/>
          <a:p>
            <a:fld id="{1053C3D7-113E-41DF-A20F-0067F2706F01}" type="slidenum">
              <a:rPr lang="en-GB" smtClean="0"/>
              <a:t>9</a:t>
            </a:fld>
            <a:endParaRPr lang="en-GB"/>
          </a:p>
        </p:txBody>
      </p:sp>
    </p:spTree>
    <p:extLst>
      <p:ext uri="{BB962C8B-B14F-4D97-AF65-F5344CB8AC3E}">
        <p14:creationId xmlns:p14="http://schemas.microsoft.com/office/powerpoint/2010/main" val="3424905730"/>
      </p:ext>
    </p:extLst>
  </p:cSld>
  <p:clrMapOvr>
    <a:masterClrMapping/>
  </p:clrMapOvr>
</p:sld>
</file>

<file path=ppt/theme/theme1.xml><?xml version="1.0" encoding="utf-8"?>
<a:theme xmlns:a="http://schemas.openxmlformats.org/drawingml/2006/main" name="Facet">
  <a:themeElements>
    <a:clrScheme name="Custom 1">
      <a:dk1>
        <a:srgbClr val="000000"/>
      </a:dk1>
      <a:lt1>
        <a:sysClr val="window" lastClr="FFFFFF"/>
      </a:lt1>
      <a:dk2>
        <a:srgbClr val="000000"/>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27AEC3C9303E4DA3BBD234B42193D9" ma:contentTypeVersion="17" ma:contentTypeDescription="Create a new document." ma:contentTypeScope="" ma:versionID="3a4f99958bddba8efced1b8804cd2a08">
  <xsd:schema xmlns:xsd="http://www.w3.org/2001/XMLSchema" xmlns:xs="http://www.w3.org/2001/XMLSchema" xmlns:p="http://schemas.microsoft.com/office/2006/metadata/properties" xmlns:ns3="87ca022c-d862-45b5-813e-35705aede404" xmlns:ns4="50624784-4aa1-4f80-9787-f4eb4bc96e92" targetNamespace="http://schemas.microsoft.com/office/2006/metadata/properties" ma:root="true" ma:fieldsID="9f73fde868735c2f478c56fb7dce900f" ns3:_="" ns4:_="">
    <xsd:import namespace="87ca022c-d862-45b5-813e-35705aede404"/>
    <xsd:import namespace="50624784-4aa1-4f80-9787-f4eb4bc96e92"/>
    <xsd:element name="properties">
      <xsd:complexType>
        <xsd:sequence>
          <xsd:element name="documentManagement">
            <xsd:complexType>
              <xsd:all>
                <xsd:element ref="ns3:Source_x0020_Folder_x0020_Path" minOccurs="0"/>
                <xsd:element ref="ns3:File_x0020_System_x0020_Path" minOccurs="0"/>
                <xsd:element ref="ns3:Source_x0020_Folder_x0020_Path0" minOccurs="0"/>
                <xsd:element ref="ns3:File_x0020_System_x0020_Path0"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ca022c-d862-45b5-813e-35705aede404" elementFormDefault="qualified">
    <xsd:import namespace="http://schemas.microsoft.com/office/2006/documentManagement/types"/>
    <xsd:import namespace="http://schemas.microsoft.com/office/infopath/2007/PartnerControls"/>
    <xsd:element name="Source_x0020_Folder_x0020_Path" ma:index="8" nillable="true" ma:displayName="Source Folder Path" ma:description="" ma:internalName="Source_x0020_Folder_x0020_Path">
      <xsd:simpleType>
        <xsd:restriction base="dms:Text">
          <xsd:maxLength value="255"/>
        </xsd:restriction>
      </xsd:simpleType>
    </xsd:element>
    <xsd:element name="File_x0020_System_x0020_Path" ma:index="9" nillable="true" ma:displayName="File System Path" ma:description="" ma:internalName="File_x0020_System_x0020_Path">
      <xsd:simpleType>
        <xsd:restriction base="dms:Text">
          <xsd:maxLength value="255"/>
        </xsd:restriction>
      </xsd:simpleType>
    </xsd:element>
    <xsd:element name="Source_x0020_Folder_x0020_Path0" ma:index="10" nillable="true" ma:displayName="Source Folder Path" ma:description="" ma:internalName="Source_x0020_Folder_x0020_Path0">
      <xsd:simpleType>
        <xsd:restriction base="dms:Text">
          <xsd:maxLength value="255"/>
        </xsd:restriction>
      </xsd:simpleType>
    </xsd:element>
    <xsd:element name="File_x0020_System_x0020_Path0" ma:index="11" nillable="true" ma:displayName="File System Path" ma:description="" ma:internalName="File_x0020_System_x0020_Path0">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624784-4aa1-4f80-9787-f4eb4bc96e9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_x0020_System_x0020_Path0 xmlns="87ca022c-d862-45b5-813e-35705aede404" xsi:nil="true"/>
    <Source_x0020_Folder_x0020_Path0 xmlns="87ca022c-d862-45b5-813e-35705aede404" xsi:nil="true"/>
    <File_x0020_System_x0020_Path xmlns="87ca022c-d862-45b5-813e-35705aede404" xsi:nil="true"/>
    <Source_x0020_Folder_x0020_Path xmlns="87ca022c-d862-45b5-813e-35705aede404" xsi:nil="true"/>
  </documentManagement>
</p:properties>
</file>

<file path=customXml/itemProps1.xml><?xml version="1.0" encoding="utf-8"?>
<ds:datastoreItem xmlns:ds="http://schemas.openxmlformats.org/officeDocument/2006/customXml" ds:itemID="{38B588C8-2979-4124-8272-9C692CEFFA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ca022c-d862-45b5-813e-35705aede404"/>
    <ds:schemaRef ds:uri="50624784-4aa1-4f80-9787-f4eb4bc96e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8C2236-0850-4D1F-9D39-48A58F318F44}">
  <ds:schemaRefs>
    <ds:schemaRef ds:uri="http://schemas.microsoft.com/sharepoint/v3/contenttype/forms"/>
  </ds:schemaRefs>
</ds:datastoreItem>
</file>

<file path=customXml/itemProps3.xml><?xml version="1.0" encoding="utf-8"?>
<ds:datastoreItem xmlns:ds="http://schemas.openxmlformats.org/officeDocument/2006/customXml" ds:itemID="{A299E56D-09A1-4ACE-9F3F-A154F0BC5AB6}">
  <ds:schemaRefs>
    <ds:schemaRef ds:uri="http://purl.org/dc/elements/1.1/"/>
    <ds:schemaRef ds:uri="http://schemas.microsoft.com/office/2006/metadata/properties"/>
    <ds:schemaRef ds:uri="87ca022c-d862-45b5-813e-35705aede404"/>
    <ds:schemaRef ds:uri="http://schemas.openxmlformats.org/package/2006/metadata/core-properties"/>
    <ds:schemaRef ds:uri="http://purl.org/dc/terms/"/>
    <ds:schemaRef ds:uri="50624784-4aa1-4f80-9787-f4eb4bc96e92"/>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Slice</Template>
  <TotalTime>7</TotalTime>
  <Words>871</Words>
  <Application>Microsoft Office PowerPoint</Application>
  <PresentationFormat>Widescreen</PresentationFormat>
  <Paragraphs>89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Trebuchet MS</vt:lpstr>
      <vt:lpstr>Wingdings</vt:lpstr>
      <vt:lpstr>Wingdings 3</vt:lpstr>
      <vt:lpstr>Facet</vt:lpstr>
      <vt:lpstr>ANSY FC Streaming Policy &amp; Process  </vt:lpstr>
      <vt:lpstr>The Player Pathway</vt:lpstr>
      <vt:lpstr>Streaming Model</vt:lpstr>
      <vt:lpstr>“Streaming” – WHY?</vt:lpstr>
      <vt:lpstr>HOW?</vt:lpstr>
      <vt:lpstr>WHO &amp; WHEN?</vt:lpstr>
      <vt:lpstr>PowerPoint Presentation</vt:lpstr>
      <vt:lpstr>Code of Conduct for Player Streaming (Non-negotiables)</vt:lpstr>
      <vt:lpstr>Desired Outcomes of Player Streaming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ANSY FC Streaming Policy &amp; Process  </dc:title>
  <dc:creator>Seth, Alistair Lt Col (Army SpLog-PolPlans-Plans-SO1)</dc:creator>
  <cp:lastModifiedBy>Seth, Alistair Lt Col (Army SpLog-PolPlans-Plans-SO1)</cp:lastModifiedBy>
  <cp:revision>1</cp:revision>
  <dcterms:created xsi:type="dcterms:W3CDTF">2021-04-20T16:35:13Z</dcterms:created>
  <dcterms:modified xsi:type="dcterms:W3CDTF">2021-04-20T16:58:00Z</dcterms:modified>
</cp:coreProperties>
</file>